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0" r:id="rId3"/>
  </p:sldMasterIdLst>
  <p:notesMasterIdLst>
    <p:notesMasterId r:id="rId5"/>
  </p:notesMasterIdLst>
  <p:handoutMasterIdLst>
    <p:handoutMasterId r:id="rId71"/>
  </p:handoutMasterIdLst>
  <p:sldIdLst>
    <p:sldId id="424" r:id="rId4"/>
    <p:sldId id="746" r:id="rId6"/>
    <p:sldId id="415" r:id="rId7"/>
    <p:sldId id="416" r:id="rId8"/>
    <p:sldId id="674" r:id="rId9"/>
    <p:sldId id="675" r:id="rId10"/>
    <p:sldId id="740" r:id="rId11"/>
    <p:sldId id="747" r:id="rId12"/>
    <p:sldId id="741" r:id="rId13"/>
    <p:sldId id="744" r:id="rId14"/>
    <p:sldId id="742" r:id="rId15"/>
    <p:sldId id="743" r:id="rId16"/>
    <p:sldId id="745" r:id="rId17"/>
    <p:sldId id="895" r:id="rId18"/>
    <p:sldId id="897" r:id="rId19"/>
    <p:sldId id="898" r:id="rId20"/>
    <p:sldId id="258" r:id="rId21"/>
    <p:sldId id="498" r:id="rId22"/>
    <p:sldId id="804" r:id="rId23"/>
    <p:sldId id="266" r:id="rId24"/>
    <p:sldId id="268" r:id="rId25"/>
    <p:sldId id="269" r:id="rId26"/>
    <p:sldId id="851" r:id="rId27"/>
    <p:sldId id="852" r:id="rId28"/>
    <p:sldId id="510" r:id="rId29"/>
    <p:sldId id="512" r:id="rId30"/>
    <p:sldId id="514" r:id="rId31"/>
    <p:sldId id="515" r:id="rId32"/>
    <p:sldId id="516" r:id="rId33"/>
    <p:sldId id="517" r:id="rId34"/>
    <p:sldId id="518" r:id="rId35"/>
    <p:sldId id="519" r:id="rId36"/>
    <p:sldId id="520" r:id="rId37"/>
    <p:sldId id="522" r:id="rId38"/>
    <p:sldId id="523" r:id="rId39"/>
    <p:sldId id="524" r:id="rId40"/>
    <p:sldId id="525" r:id="rId41"/>
    <p:sldId id="526" r:id="rId42"/>
    <p:sldId id="528" r:id="rId43"/>
    <p:sldId id="529" r:id="rId44"/>
    <p:sldId id="530" r:id="rId45"/>
    <p:sldId id="531" r:id="rId46"/>
    <p:sldId id="532" r:id="rId47"/>
    <p:sldId id="274" r:id="rId48"/>
    <p:sldId id="494" r:id="rId49"/>
    <p:sldId id="495" r:id="rId50"/>
    <p:sldId id="496" r:id="rId51"/>
    <p:sldId id="276" r:id="rId52"/>
    <p:sldId id="279" r:id="rId53"/>
    <p:sldId id="280" r:id="rId54"/>
    <p:sldId id="281" r:id="rId55"/>
    <p:sldId id="809" r:id="rId56"/>
    <p:sldId id="419" r:id="rId57"/>
    <p:sldId id="805" r:id="rId58"/>
    <p:sldId id="806" r:id="rId59"/>
    <p:sldId id="807" r:id="rId60"/>
    <p:sldId id="808" r:id="rId61"/>
    <p:sldId id="506" r:id="rId62"/>
    <p:sldId id="816" r:id="rId63"/>
    <p:sldId id="849" r:id="rId64"/>
    <p:sldId id="535" r:id="rId65"/>
    <p:sldId id="810" r:id="rId66"/>
    <p:sldId id="328" r:id="rId67"/>
    <p:sldId id="322" r:id="rId68"/>
    <p:sldId id="325" r:id="rId69"/>
    <p:sldId id="326" r:id="rId70"/>
  </p:sldIdLst>
  <p:sldSz cx="9906000" cy="6858000"/>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x" initials="a" lastIdx="1" clrIdx="0"/>
  <p:cmAuthor id="2" name="AN DAOXIN" initials="A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99FF"/>
    <a:srgbClr val="66FF66"/>
    <a:srgbClr val="0000CC"/>
    <a:srgbClr val="0000FF"/>
    <a:srgbClr val="FFFF66"/>
    <a:srgbClr val="00FF0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70683" autoAdjust="0"/>
  </p:normalViewPr>
  <p:slideViewPr>
    <p:cSldViewPr snapToObjects="1">
      <p:cViewPr varScale="1">
        <p:scale>
          <a:sx n="52" d="100"/>
          <a:sy n="52" d="100"/>
        </p:scale>
        <p:origin x="1890" y="114"/>
      </p:cViewPr>
      <p:guideLst>
        <p:guide orient="horz" pos="2160"/>
        <p:guide pos="3064"/>
      </p:guideLst>
    </p:cSldViewPr>
  </p:slideViewPr>
  <p:outlineViewPr>
    <p:cViewPr>
      <p:scale>
        <a:sx n="33" d="100"/>
        <a:sy n="33" d="100"/>
      </p:scale>
      <p:origin x="0" y="0"/>
    </p:cViewPr>
  </p:outlineViewPr>
  <p:notesTextViewPr>
    <p:cViewPr>
      <p:scale>
        <a:sx n="100" d="100"/>
        <a:sy n="100" d="100"/>
      </p:scale>
      <p:origin x="0" y="0"/>
    </p:cViewPr>
  </p:notesTextViewPr>
  <p:notesViewPr>
    <p:cSldViewPr snapToObjects="1">
      <p:cViewPr>
        <p:scale>
          <a:sx n="56" d="100"/>
          <a:sy n="56" d="100"/>
        </p:scale>
        <p:origin x="2492" y="-184"/>
      </p:cViewPr>
      <p:guideLst>
        <p:guide orient="horz" pos="2190"/>
        <p:guide pos="308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E4C64EE1-592A-45A9-9E8D-8A110C604C90}"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en-US" altLang="zh-CN"/>
          </a:p>
          <a:p>
            <a:pPr lvl="1"/>
            <a:r>
              <a:rPr lang="en-US" altLang="zh-CN"/>
              <a:t>5656</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8DA2099C-E03D-4BEA-80BD-EC59252D8E32}"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aike.baidu.com/item/%E9%A2%86%E5%AF%BC%E5%B0%8F%E7%BB%84" TargetMode="Externa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baike.baidu.com/item/%E8%BD%AF%E4%BB%B6" TargetMode="External"/><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9" Type="http://schemas.openxmlformats.org/officeDocument/2006/relationships/hyperlink" Target="https://baike.baidu.com/item/%E6%96%AF%E5%9D%A6%E7%A6%8F%E5%A4%A7%E5%AD%A6" TargetMode="External"/><Relationship Id="rId8" Type="http://schemas.openxmlformats.org/officeDocument/2006/relationships/hyperlink" Target="https://baike.baidu.com/item/%E5%8A%A0%E5%B7%9E%E5%A4%A7%E5%AD%A6" TargetMode="External"/><Relationship Id="rId7" Type="http://schemas.openxmlformats.org/officeDocument/2006/relationships/hyperlink" Target="https://baike.baidu.com/item/%E5%8A%A0%E5%88%A9%E7%A6%8F%E5%B0%BC%E4%BA%9A" TargetMode="External"/><Relationship Id="rId6" Type="http://schemas.openxmlformats.org/officeDocument/2006/relationships/hyperlink" Target="https://baike.baidu.com/item/%E6%B4%9B%E6%9D%89%E7%9F%B6" TargetMode="External"/><Relationship Id="rId5" Type="http://schemas.openxmlformats.org/officeDocument/2006/relationships/hyperlink" Target="https://baike.baidu.com/item/%E7%BE%8E%E5%9B%BD%E5%9B%BD%E9%98%B2%E9%83%A8" TargetMode="External"/><Relationship Id="rId4" Type="http://schemas.openxmlformats.org/officeDocument/2006/relationships/hyperlink" Target="https://baike.baidu.com/item/%E9%AB%98%E7%BA%A7%E7%A0%94%E7%A9%B6%E8%AE%A1%E5%88%92%E7%BD%B2" TargetMode="External"/><Relationship Id="rId3" Type="http://schemas.openxmlformats.org/officeDocument/2006/relationships/hyperlink" Target="https://baike.baidu.com/item/%E7%BE%8E%E5%9B%BD" TargetMode="External"/><Relationship Id="rId2" Type="http://schemas.openxmlformats.org/officeDocument/2006/relationships/notesMaster" Target="../notesMasters/notesMaster1.xml"/><Relationship Id="rId13" Type="http://schemas.openxmlformats.org/officeDocument/2006/relationships/hyperlink" Target="https://baike.baidu.com/item/%E5%BC%82%E6%9E%84%E7%BD%91%E7%BB%9C" TargetMode="External"/><Relationship Id="rId12" Type="http://schemas.openxmlformats.org/officeDocument/2006/relationships/hyperlink" Target="https://baike.baidu.com/item/%E4%BA%92%E8%81%94%E7%BD%91%E5%8D%8F%E8%AE%AE" TargetMode="External"/><Relationship Id="rId11" Type="http://schemas.openxmlformats.org/officeDocument/2006/relationships/hyperlink" Target="https://baike.baidu.com/item/%E9%98%BF%E5%B8%95%E7%BD%91" TargetMode="External"/><Relationship Id="rId10" Type="http://schemas.openxmlformats.org/officeDocument/2006/relationships/hyperlink" Target="https://baike.baidu.com/item/%E5%A4%A7%E5%9E%8B%E8%AE%A1%E7%AE%97%E6%9C%BA" TargetMode="External"/><Relationship Id="rId1"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4" Type="http://schemas.openxmlformats.org/officeDocument/2006/relationships/hyperlink" Target="https://baike.baidu.com/item/%E7%A7%91%E7%A0%94%E6%9C%BA%E6%9E%84" TargetMode="External"/><Relationship Id="rId3" Type="http://schemas.openxmlformats.org/officeDocument/2006/relationships/hyperlink" Target="https://baike.baidu.com/item/%E7%94%B5%E4%BF%A1%E8%BF%90%E8%90%A5%E5%95%86" TargetMode="External"/><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aike.baidu.com/item/%E4%BA%92%E8%81%94%E7%BD%91%E4%BA%A4%E6%8D%A2%E4%B8%AD%E5%BF%83"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7" Type="http://schemas.openxmlformats.org/officeDocument/2006/relationships/hyperlink" Target="https://baike.baidu.com/item/%E7%AC%AC%E4%B8%89%E6%AC%A1%E5%B7%A5%E4%B8%9A%E9%9D%A9%E5%91%BD" TargetMode="External"/><Relationship Id="rId6" Type="http://schemas.openxmlformats.org/officeDocument/2006/relationships/hyperlink" Target="https://baike.baidu.com/item/%E9%A2%91%E7%B9%81" TargetMode="External"/><Relationship Id="rId5" Type="http://schemas.openxmlformats.org/officeDocument/2006/relationships/hyperlink" Target="https://baike.baidu.com/item/%E5%8F%91%E5%B1%95/32354" TargetMode="External"/><Relationship Id="rId4" Type="http://schemas.openxmlformats.org/officeDocument/2006/relationships/hyperlink" Target="https://baike.baidu.com/item/%E7%AC%AC%E4%BA%8C%E6%AC%A1%E5%B7%A5%E4%B8%9A%E9%9D%A9%E5%91%BD" TargetMode="External"/><Relationship Id="rId3" Type="http://schemas.openxmlformats.org/officeDocument/2006/relationships/hyperlink" Target="https://baike.baidu.com/item/%E7%AC%AC%E4%B8%80%E6%AC%A1%E5%B7%A5%E4%B8%9A%E9%9D%A9%E5%91%BD" TargetMode="Externa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连通性区别于传统电信网络的收费特性，计算机网络是免费的。</a:t>
            </a:r>
            <a:endParaRPr lang="en-US" altLang="zh-CN" dirty="0"/>
          </a:p>
          <a:p>
            <a:r>
              <a:rPr lang="zh-CN" altLang="en-US" dirty="0"/>
              <a:t>共享性还包括目前热门的一项服务云。</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a:t>互联网的应用对传统行业的巨大冲击。例如：电子邮件基本替代了传统电报业务；网络电话替代了传统的电信电话；网上购物使得实体商店关门停业；网上购票极大的方便了人们的出行；网约车的出现也给出租车行业带来了很大的改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宋体" panose="02010600030101010101" pitchFamily="2" charset="-122"/>
                <a:ea typeface="宋体" panose="02010600030101010101" pitchFamily="2" charset="-122"/>
              </a:rPr>
              <a:t>习近平主席于</a:t>
            </a:r>
            <a:r>
              <a:rPr lang="en-US" altLang="zh-CN" dirty="0">
                <a:effectLst/>
                <a:latin typeface="宋体" panose="02010600030101010101" pitchFamily="2" charset="-122"/>
                <a:ea typeface="宋体" panose="02010600030101010101" pitchFamily="2" charset="-122"/>
              </a:rPr>
              <a:t>2016</a:t>
            </a:r>
            <a:r>
              <a:rPr lang="zh-CN" altLang="en-US" dirty="0">
                <a:effectLst/>
                <a:latin typeface="宋体" panose="02010600030101010101" pitchFamily="2" charset="-122"/>
                <a:ea typeface="宋体" panose="02010600030101010101" pitchFamily="2" charset="-122"/>
              </a:rPr>
              <a:t>年</a:t>
            </a:r>
            <a:r>
              <a:rPr lang="en-US" altLang="zh-CN" dirty="0">
                <a:effectLst/>
                <a:latin typeface="宋体" panose="02010600030101010101" pitchFamily="2" charset="-122"/>
                <a:ea typeface="宋体" panose="02010600030101010101" pitchFamily="2" charset="-122"/>
              </a:rPr>
              <a:t>11</a:t>
            </a:r>
            <a:r>
              <a:rPr lang="zh-CN" altLang="en-US" dirty="0">
                <a:effectLst/>
                <a:latin typeface="宋体" panose="02010600030101010101" pitchFamily="2" charset="-122"/>
                <a:ea typeface="宋体" panose="02010600030101010101" pitchFamily="2" charset="-122"/>
              </a:rPr>
              <a:t>月</a:t>
            </a:r>
            <a:r>
              <a:rPr lang="en-US" altLang="zh-CN" dirty="0">
                <a:effectLst/>
                <a:latin typeface="宋体" panose="02010600030101010101" pitchFamily="2" charset="-122"/>
                <a:ea typeface="宋体" panose="02010600030101010101" pitchFamily="2" charset="-122"/>
              </a:rPr>
              <a:t>7</a:t>
            </a:r>
            <a:r>
              <a:rPr lang="zh-CN" altLang="en-US" dirty="0">
                <a:effectLst/>
                <a:latin typeface="宋体" panose="02010600030101010101" pitchFamily="2" charset="-122"/>
                <a:ea typeface="宋体" panose="02010600030101010101" pitchFamily="2" charset="-122"/>
              </a:rPr>
              <a:t>日颁布了第五十三号主席令，</a:t>
            </a:r>
            <a:r>
              <a:rPr lang="en-US" altLang="zh-CN" dirty="0">
                <a:effectLst/>
                <a:latin typeface="宋体" panose="02010600030101010101" pitchFamily="2" charset="-122"/>
                <a:ea typeface="宋体" panose="02010600030101010101" pitchFamily="2" charset="-122"/>
              </a:rPr>
              <a:t>《</a:t>
            </a:r>
            <a:r>
              <a:rPr lang="zh-CN" altLang="en-US" dirty="0">
                <a:effectLst/>
                <a:latin typeface="宋体" panose="02010600030101010101" pitchFamily="2" charset="-122"/>
                <a:ea typeface="宋体" panose="02010600030101010101" pitchFamily="2" charset="-122"/>
              </a:rPr>
              <a:t>中华人民共和国网络安全法</a:t>
            </a:r>
            <a:r>
              <a:rPr lang="en-US" altLang="zh-CN" dirty="0">
                <a:effectLst/>
                <a:latin typeface="宋体" panose="02010600030101010101" pitchFamily="2" charset="-122"/>
                <a:ea typeface="宋体" panose="02010600030101010101" pitchFamily="2" charset="-122"/>
              </a:rPr>
              <a:t>》</a:t>
            </a:r>
            <a:r>
              <a:rPr lang="zh-CN" altLang="en-US" dirty="0">
                <a:effectLst/>
                <a:latin typeface="宋体" panose="02010600030101010101" pitchFamily="2" charset="-122"/>
                <a:ea typeface="宋体" panose="02010600030101010101" pitchFamily="2" charset="-122"/>
              </a:rPr>
              <a:t>已由中华人民共和国第十二届全国人民代表大会常务委员会第二十四次会议于</a:t>
            </a:r>
            <a:r>
              <a:rPr lang="en-US" altLang="zh-CN" dirty="0">
                <a:effectLst/>
                <a:latin typeface="宋体" panose="02010600030101010101" pitchFamily="2" charset="-122"/>
                <a:ea typeface="宋体" panose="02010600030101010101" pitchFamily="2" charset="-122"/>
              </a:rPr>
              <a:t>2016</a:t>
            </a:r>
            <a:r>
              <a:rPr lang="zh-CN" altLang="en-US" dirty="0">
                <a:effectLst/>
                <a:latin typeface="宋体" panose="02010600030101010101" pitchFamily="2" charset="-122"/>
                <a:ea typeface="宋体" panose="02010600030101010101" pitchFamily="2" charset="-122"/>
              </a:rPr>
              <a:t>年</a:t>
            </a:r>
            <a:r>
              <a:rPr lang="en-US" altLang="zh-CN" dirty="0">
                <a:effectLst/>
                <a:latin typeface="宋体" panose="02010600030101010101" pitchFamily="2" charset="-122"/>
                <a:ea typeface="宋体" panose="02010600030101010101" pitchFamily="2" charset="-122"/>
              </a:rPr>
              <a:t>11</a:t>
            </a:r>
            <a:r>
              <a:rPr lang="zh-CN" altLang="en-US" dirty="0">
                <a:effectLst/>
                <a:latin typeface="宋体" panose="02010600030101010101" pitchFamily="2" charset="-122"/>
                <a:ea typeface="宋体" panose="02010600030101010101" pitchFamily="2" charset="-122"/>
              </a:rPr>
              <a:t>月</a:t>
            </a:r>
            <a:r>
              <a:rPr lang="en-US" altLang="zh-CN" dirty="0">
                <a:effectLst/>
                <a:latin typeface="宋体" panose="02010600030101010101" pitchFamily="2" charset="-122"/>
                <a:ea typeface="宋体" panose="02010600030101010101" pitchFamily="2" charset="-122"/>
              </a:rPr>
              <a:t>7</a:t>
            </a:r>
            <a:r>
              <a:rPr lang="zh-CN" altLang="en-US" dirty="0">
                <a:effectLst/>
                <a:latin typeface="宋体" panose="02010600030101010101" pitchFamily="2" charset="-122"/>
                <a:ea typeface="宋体" panose="02010600030101010101" pitchFamily="2" charset="-122"/>
              </a:rPr>
              <a:t>日通过，自</a:t>
            </a:r>
            <a:r>
              <a:rPr lang="en-US" altLang="zh-CN" dirty="0">
                <a:effectLst/>
                <a:latin typeface="宋体" panose="02010600030101010101" pitchFamily="2" charset="-122"/>
                <a:ea typeface="宋体" panose="02010600030101010101" pitchFamily="2" charset="-122"/>
              </a:rPr>
              <a:t>2017</a:t>
            </a:r>
            <a:r>
              <a:rPr lang="zh-CN" altLang="en-US" dirty="0">
                <a:effectLst/>
                <a:latin typeface="宋体" panose="02010600030101010101" pitchFamily="2" charset="-122"/>
                <a:ea typeface="宋体" panose="02010600030101010101" pitchFamily="2" charset="-122"/>
              </a:rPr>
              <a:t>年</a:t>
            </a:r>
            <a:r>
              <a:rPr lang="en-US" altLang="zh-CN" dirty="0">
                <a:effectLst/>
                <a:latin typeface="宋体" panose="02010600030101010101" pitchFamily="2" charset="-122"/>
                <a:ea typeface="宋体" panose="02010600030101010101" pitchFamily="2" charset="-122"/>
              </a:rPr>
              <a:t>6</a:t>
            </a:r>
            <a:r>
              <a:rPr lang="zh-CN" altLang="en-US" dirty="0">
                <a:effectLst/>
                <a:latin typeface="宋体" panose="02010600030101010101" pitchFamily="2" charset="-122"/>
                <a:ea typeface="宋体" panose="02010600030101010101" pitchFamily="2" charset="-122"/>
              </a:rPr>
              <a:t>月</a:t>
            </a:r>
            <a:r>
              <a:rPr lang="en-US" altLang="zh-CN" dirty="0">
                <a:effectLst/>
                <a:latin typeface="宋体" panose="02010600030101010101" pitchFamily="2" charset="-122"/>
                <a:ea typeface="宋体" panose="02010600030101010101" pitchFamily="2" charset="-122"/>
              </a:rPr>
              <a:t>1</a:t>
            </a:r>
            <a:r>
              <a:rPr lang="zh-CN" altLang="en-US" dirty="0">
                <a:effectLst/>
                <a:latin typeface="宋体" panose="02010600030101010101" pitchFamily="2" charset="-122"/>
                <a:ea typeface="宋体" panose="02010600030101010101" pitchFamily="2" charset="-122"/>
              </a:rPr>
              <a:t>日起施行。</a:t>
            </a:r>
            <a:endParaRPr lang="en-US" altLang="zh-CN" dirty="0">
              <a:effectLst/>
              <a:latin typeface="宋体" panose="02010600030101010101" pitchFamily="2" charset="-122"/>
              <a:ea typeface="宋体" panose="02010600030101010101" pitchFamily="2" charset="-122"/>
            </a:endParaRPr>
          </a:p>
          <a:p>
            <a:r>
              <a:rPr lang="en-US" altLang="zh-CN" sz="1200" b="0" i="0" kern="1200" dirty="0">
                <a:solidFill>
                  <a:schemeClr val="tx1"/>
                </a:solidFill>
                <a:effectLst/>
                <a:latin typeface="宋体" panose="02010600030101010101" pitchFamily="2" charset="-122"/>
                <a:ea typeface="宋体" panose="02010600030101010101" pitchFamily="2" charset="-122"/>
                <a:cs typeface="+mn-cs"/>
              </a:rPr>
              <a:t>2014</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年</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2</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月</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27</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日，中央网络安全和信息化领导小组成立。该</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领导小组</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将着眼国家安全和长远发展，统筹协调涉及经济、政治、文化、社会及军事等各个领域的网络安全和信息化重大问题，研究制定网络安全和信息化发展战略、宏观规划和重大政策，推动国家网络安全和信息化法治建设，不断增强安全保障能力。</a:t>
            </a:r>
            <a:endParaRPr lang="en-US" altLang="zh-CN" dirty="0"/>
          </a:p>
          <a:p>
            <a:r>
              <a:rPr lang="zh-CN" altLang="en-US" dirty="0"/>
              <a:t>从国家战略层面，虚拟的网络空间也成为宣示国家主权的重要组成部分。</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 0"/>
          <p:cNvSpPr txBox="1"/>
          <p:nvPr>
            <p:ph type="sldNum" idx="5"/>
          </p:nvPr>
        </p:nvSpPr>
        <p:spPr>
          <a:xfrm>
            <a:off x="3970655" y="8829675"/>
            <a:ext cx="3039110" cy="466089"/>
          </a:xfrm>
          <a:prstGeom prst="rect">
            <a:avLst/>
          </a:prstGeom>
          <a:noFill/>
          <a:ln w="0">
            <a:noFill/>
          </a:ln>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en-US" altLang="zh-CN" sz="1200"/>
            </a:fld>
            <a:endParaRPr lang="en-US" altLang="zh-CN" sz="1200"/>
          </a:p>
        </p:txBody>
      </p:sp>
      <p:sp>
        <p:nvSpPr>
          <p:cNvPr id="227330" name="Rect 0"/>
          <p:cNvSpPr>
            <a:spLocks noChangeAspect="1"/>
          </p:cNvSpPr>
          <p:nvPr>
            <p:ph type="sldImg"/>
          </p:nvPr>
        </p:nvSpPr>
        <p:spPr>
          <a:xfrm>
            <a:off x="987425" y="697230"/>
            <a:ext cx="5036185" cy="3486785"/>
          </a:xfrm>
          <a:prstGeom prst="rect">
            <a:avLst/>
          </a:prstGeom>
          <a:noFill/>
          <a:ln w="9525" cap="flat" cmpd="sng">
            <a:solidFill>
              <a:srgbClr val="000000">
                <a:alpha val="100000"/>
              </a:srgbClr>
            </a:solidFill>
            <a:prstDash val="solid"/>
            <a:miter lim="800000"/>
          </a:ln>
        </p:spPr>
        <p:txBody>
          <a:bodyPr vert="horz" wrap="square" lIns="0" tIns="0" rIns="0" bIns="0" anchor="t">
            <a:noAutofit/>
          </a:bodyPr>
          <a:lstStyle/>
          <a:p>
            <a:pPr marL="0" indent="0" defTabSz="508000">
              <a:lnSpc>
                <a:spcPct val="100000"/>
              </a:lnSpc>
              <a:spcBef>
                <a:spcPts val="0"/>
              </a:spcBef>
              <a:spcAft>
                <a:spcPts val="0"/>
              </a:spcAft>
              <a:buFontTx/>
              <a:buNone/>
            </a:pPr>
          </a:p>
        </p:txBody>
      </p:sp>
      <p:sp>
        <p:nvSpPr>
          <p:cNvPr id="227331" name="Rect 0"/>
          <p:cNvSpPr txBox="1"/>
          <p:nvPr>
            <p:ph type="body" idx="1"/>
          </p:nvPr>
        </p:nvSpPr>
        <p:spPr>
          <a:xfrm>
            <a:off x="701675" y="4416425"/>
            <a:ext cx="5607685" cy="4184015"/>
          </a:xfrm>
          <a:prstGeom prst="rect">
            <a:avLst/>
          </a:prstGeom>
          <a:noFill/>
          <a:ln w="0">
            <a:noFill/>
          </a:ln>
        </p:spPr>
        <p:txBody>
          <a:bodyPr vert="horz" wrap="square" lIns="91440" tIns="45720" rIns="91440" bIns="45720" numCol="1" anchor="t">
            <a:noAutofit/>
          </a:bodyPr>
          <a:lstStyle/>
          <a:p>
            <a:pPr marL="0" indent="0" defTabSz="508000">
              <a:lnSpc>
                <a:spcPct val="100000"/>
              </a:lnSpc>
              <a:spcBef>
                <a:spcPts val="400"/>
              </a:spcBef>
              <a:spcAft>
                <a:spcPts val="0"/>
              </a:spcAft>
              <a:buFontTx/>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 0"/>
          <p:cNvSpPr txBox="1"/>
          <p:nvPr>
            <p:ph type="sldNum" idx="5"/>
          </p:nvPr>
        </p:nvSpPr>
        <p:spPr>
          <a:xfrm>
            <a:off x="3970655" y="8829675"/>
            <a:ext cx="3039110" cy="466089"/>
          </a:xfrm>
          <a:prstGeom prst="rect">
            <a:avLst/>
          </a:prstGeom>
          <a:noFill/>
          <a:ln w="0">
            <a:noFill/>
          </a:ln>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en-US" altLang="zh-CN" sz="1200"/>
            </a:fld>
            <a:endParaRPr lang="en-US" altLang="zh-CN" sz="1200"/>
          </a:p>
        </p:txBody>
      </p:sp>
      <p:sp>
        <p:nvSpPr>
          <p:cNvPr id="229378" name="Rect 0"/>
          <p:cNvSpPr>
            <a:spLocks noChangeAspect="1"/>
          </p:cNvSpPr>
          <p:nvPr>
            <p:ph type="sldImg"/>
          </p:nvPr>
        </p:nvSpPr>
        <p:spPr>
          <a:xfrm>
            <a:off x="987425" y="697230"/>
            <a:ext cx="5036185" cy="3486785"/>
          </a:xfrm>
          <a:prstGeom prst="rect">
            <a:avLst/>
          </a:prstGeom>
          <a:noFill/>
          <a:ln w="9525" cap="flat" cmpd="sng">
            <a:solidFill>
              <a:srgbClr val="000000">
                <a:alpha val="100000"/>
              </a:srgbClr>
            </a:solidFill>
            <a:prstDash val="solid"/>
            <a:miter lim="800000"/>
          </a:ln>
        </p:spPr>
        <p:txBody>
          <a:bodyPr vert="horz" wrap="square" lIns="0" tIns="0" rIns="0" bIns="0" anchor="t">
            <a:noAutofit/>
          </a:bodyPr>
          <a:lstStyle/>
          <a:p>
            <a:pPr marL="0" indent="0" defTabSz="508000">
              <a:lnSpc>
                <a:spcPct val="100000"/>
              </a:lnSpc>
              <a:spcBef>
                <a:spcPts val="0"/>
              </a:spcBef>
              <a:spcAft>
                <a:spcPts val="0"/>
              </a:spcAft>
              <a:buFontTx/>
              <a:buNone/>
            </a:pPr>
          </a:p>
        </p:txBody>
      </p:sp>
      <p:sp>
        <p:nvSpPr>
          <p:cNvPr id="229379" name="Rect 0"/>
          <p:cNvSpPr txBox="1"/>
          <p:nvPr>
            <p:ph type="body" idx="1"/>
          </p:nvPr>
        </p:nvSpPr>
        <p:spPr>
          <a:xfrm>
            <a:off x="701675" y="4416425"/>
            <a:ext cx="5607685" cy="4184015"/>
          </a:xfrm>
          <a:prstGeom prst="rect">
            <a:avLst/>
          </a:prstGeom>
          <a:noFill/>
          <a:ln w="0">
            <a:noFill/>
          </a:ln>
        </p:spPr>
        <p:txBody>
          <a:bodyPr vert="horz" wrap="square" lIns="91440" tIns="45720" rIns="91440" bIns="45720" numCol="1" anchor="t">
            <a:noAutofit/>
          </a:bodyPr>
          <a:lstStyle/>
          <a:p>
            <a:pPr marL="0" indent="0" defTabSz="508000">
              <a:lnSpc>
                <a:spcPct val="100000"/>
              </a:lnSpc>
              <a:spcBef>
                <a:spcPts val="400"/>
              </a:spcBef>
              <a:spcAft>
                <a:spcPts val="0"/>
              </a:spcAft>
              <a:buFontTx/>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 0"/>
          <p:cNvSpPr txBox="1"/>
          <p:nvPr>
            <p:ph type="sldNum" idx="5"/>
          </p:nvPr>
        </p:nvSpPr>
        <p:spPr>
          <a:xfrm>
            <a:off x="3970655" y="8829675"/>
            <a:ext cx="3039110" cy="466089"/>
          </a:xfrm>
          <a:prstGeom prst="rect">
            <a:avLst/>
          </a:prstGeom>
          <a:noFill/>
          <a:ln w="0">
            <a:noFill/>
          </a:ln>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en-US" altLang="zh-CN" sz="1200"/>
            </a:fld>
            <a:endParaRPr lang="en-US" altLang="zh-CN" sz="1200"/>
          </a:p>
        </p:txBody>
      </p:sp>
      <p:sp>
        <p:nvSpPr>
          <p:cNvPr id="377858" name="Rect 0"/>
          <p:cNvSpPr>
            <a:spLocks noChangeAspect="1"/>
          </p:cNvSpPr>
          <p:nvPr>
            <p:ph type="sldImg"/>
          </p:nvPr>
        </p:nvSpPr>
        <p:spPr>
          <a:xfrm>
            <a:off x="987425" y="697230"/>
            <a:ext cx="5036185" cy="3486785"/>
          </a:xfrm>
          <a:prstGeom prst="rect">
            <a:avLst/>
          </a:prstGeom>
          <a:noFill/>
          <a:ln w="9525" cap="flat" cmpd="sng">
            <a:solidFill>
              <a:srgbClr val="000000">
                <a:alpha val="100000"/>
              </a:srgbClr>
            </a:solidFill>
            <a:prstDash val="solid"/>
            <a:miter lim="800000"/>
          </a:ln>
        </p:spPr>
        <p:txBody>
          <a:bodyPr vert="horz" wrap="square" lIns="0" tIns="0" rIns="0" bIns="0" anchor="t">
            <a:noAutofit/>
          </a:bodyPr>
          <a:lstStyle/>
          <a:p>
            <a:pPr marL="0" indent="0" defTabSz="508000">
              <a:lnSpc>
                <a:spcPct val="100000"/>
              </a:lnSpc>
              <a:spcBef>
                <a:spcPts val="0"/>
              </a:spcBef>
              <a:spcAft>
                <a:spcPts val="0"/>
              </a:spcAft>
              <a:buFontTx/>
              <a:buNone/>
            </a:pPr>
          </a:p>
        </p:txBody>
      </p:sp>
      <p:sp>
        <p:nvSpPr>
          <p:cNvPr id="377859" name="Rect 0"/>
          <p:cNvSpPr txBox="1"/>
          <p:nvPr>
            <p:ph type="body" idx="1"/>
          </p:nvPr>
        </p:nvSpPr>
        <p:spPr>
          <a:xfrm>
            <a:off x="701675" y="4416425"/>
            <a:ext cx="5607685" cy="4184015"/>
          </a:xfrm>
          <a:prstGeom prst="rect">
            <a:avLst/>
          </a:prstGeom>
          <a:noFill/>
          <a:ln w="0">
            <a:noFill/>
          </a:ln>
        </p:spPr>
        <p:txBody>
          <a:bodyPr vert="horz" wrap="square" lIns="91440" tIns="45720" rIns="91440" bIns="45720" numCol="1" anchor="t">
            <a:noAutofit/>
          </a:bodyPr>
          <a:lstStyle/>
          <a:p>
            <a:pPr marL="0" indent="0" defTabSz="508000">
              <a:lnSpc>
                <a:spcPct val="100000"/>
              </a:lnSpc>
              <a:spcBef>
                <a:spcPts val="400"/>
              </a:spcBef>
              <a:spcAft>
                <a:spcPts val="0"/>
              </a:spcAft>
              <a:buFontTx/>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 0"/>
          <p:cNvSpPr txBox="1"/>
          <p:nvPr>
            <p:ph type="sldNum" idx="5"/>
          </p:nvPr>
        </p:nvSpPr>
        <p:spPr>
          <a:xfrm>
            <a:off x="3970655" y="8829675"/>
            <a:ext cx="3039110" cy="466089"/>
          </a:xfrm>
          <a:prstGeom prst="rect">
            <a:avLst/>
          </a:prstGeom>
          <a:noFill/>
          <a:ln w="0">
            <a:noFill/>
          </a:ln>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en-US" altLang="zh-CN" sz="1200"/>
            </a:fld>
            <a:endParaRPr lang="en-US" altLang="zh-CN" sz="1200"/>
          </a:p>
        </p:txBody>
      </p:sp>
      <p:sp>
        <p:nvSpPr>
          <p:cNvPr id="377858" name="Rect 0"/>
          <p:cNvSpPr>
            <a:spLocks noChangeAspect="1"/>
          </p:cNvSpPr>
          <p:nvPr>
            <p:ph type="sldImg"/>
          </p:nvPr>
        </p:nvSpPr>
        <p:spPr>
          <a:xfrm>
            <a:off x="987425" y="697230"/>
            <a:ext cx="5036185" cy="3486785"/>
          </a:xfrm>
          <a:prstGeom prst="rect">
            <a:avLst/>
          </a:prstGeom>
          <a:noFill/>
          <a:ln w="9525" cap="flat" cmpd="sng">
            <a:solidFill>
              <a:srgbClr val="000000">
                <a:alpha val="100000"/>
              </a:srgbClr>
            </a:solidFill>
            <a:prstDash val="solid"/>
            <a:miter lim="800000"/>
          </a:ln>
        </p:spPr>
        <p:txBody>
          <a:bodyPr vert="horz" wrap="square" lIns="0" tIns="0" rIns="0" bIns="0" anchor="t">
            <a:noAutofit/>
          </a:bodyPr>
          <a:lstStyle/>
          <a:p>
            <a:pPr marL="0" indent="0" defTabSz="508000">
              <a:lnSpc>
                <a:spcPct val="100000"/>
              </a:lnSpc>
              <a:spcBef>
                <a:spcPts val="0"/>
              </a:spcBef>
              <a:spcAft>
                <a:spcPts val="0"/>
              </a:spcAft>
              <a:buFontTx/>
              <a:buNone/>
            </a:pPr>
          </a:p>
        </p:txBody>
      </p:sp>
      <p:sp>
        <p:nvSpPr>
          <p:cNvPr id="377859" name="Rect 0"/>
          <p:cNvSpPr txBox="1"/>
          <p:nvPr>
            <p:ph type="body" idx="1"/>
          </p:nvPr>
        </p:nvSpPr>
        <p:spPr>
          <a:xfrm>
            <a:off x="701675" y="4416425"/>
            <a:ext cx="5607685" cy="4184015"/>
          </a:xfrm>
          <a:prstGeom prst="rect">
            <a:avLst/>
          </a:prstGeom>
          <a:noFill/>
          <a:ln w="0">
            <a:noFill/>
          </a:ln>
        </p:spPr>
        <p:txBody>
          <a:bodyPr vert="horz" wrap="square" lIns="91440" tIns="45720" rIns="91440" bIns="45720" numCol="1" anchor="t">
            <a:noAutofit/>
          </a:bodyPr>
          <a:lstStyle/>
          <a:p>
            <a:pPr marL="0" indent="0" defTabSz="508000">
              <a:lnSpc>
                <a:spcPct val="100000"/>
              </a:lnSpc>
              <a:spcBef>
                <a:spcPts val="400"/>
              </a:spcBef>
              <a:spcAft>
                <a:spcPts val="0"/>
              </a:spcAft>
              <a:buFontTx/>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 0"/>
          <p:cNvSpPr>
            <a:spLocks noChangeAspect="1"/>
          </p:cNvSpPr>
          <p:nvPr>
            <p:ph type="sldImg"/>
          </p:nvPr>
        </p:nvSpPr>
        <p:spPr bwMode="auto">
          <a:xfrm>
            <a:off x="987425" y="697230"/>
            <a:ext cx="5036185" cy="3486785"/>
          </a:xfrm>
          <a:prstGeom prst="rect">
            <a:avLst/>
          </a:prstGeom>
          <a:noFill/>
          <a:ln w="0" cap="flat" cmpd="sng">
            <a:solidFill>
              <a:srgbClr val="000000">
                <a:alpha val="100000"/>
              </a:srgbClr>
            </a:solidFill>
            <a:prstDash val="solid"/>
            <a:miter lim="800000"/>
          </a:ln>
        </p:spPr>
        <p:txBody>
          <a:bodyPr vert="horz" wrap="square" lIns="0" tIns="0" rIns="0" bIns="0" anchor="t">
            <a:noAutofit/>
          </a:bodyPr>
          <a:lstStyle/>
          <a:p>
            <a:pPr marL="0" indent="0" defTabSz="508000">
              <a:lnSpc>
                <a:spcPct val="100000"/>
              </a:lnSpc>
              <a:spcBef>
                <a:spcPts val="0"/>
              </a:spcBef>
              <a:spcAft>
                <a:spcPts val="0"/>
              </a:spcAft>
              <a:buFontTx/>
              <a:buNone/>
            </a:pPr>
          </a:p>
        </p:txBody>
      </p:sp>
      <p:sp>
        <p:nvSpPr>
          <p:cNvPr id="86019" name="Rect 0"/>
          <p:cNvSpPr txBox="1"/>
          <p:nvPr>
            <p:ph type="body" idx="1"/>
          </p:nvPr>
        </p:nvSpPr>
        <p:spPr bwMode="auto">
          <a:xfrm>
            <a:off x="701675" y="4416425"/>
            <a:ext cx="5607685" cy="4184015"/>
          </a:xfrm>
          <a:prstGeom prst="rect">
            <a:avLst/>
          </a:prstGeom>
          <a:noFill/>
          <a:ln w="0">
            <a:noFill/>
          </a:ln>
        </p:spPr>
        <p:txBody>
          <a:bodyPr vert="horz" wrap="square" lIns="91440" tIns="45720" rIns="91440" bIns="45720" numCol="1" anchor="t">
            <a:noAutofit/>
          </a:bodyPr>
          <a:lstStyle/>
          <a:p>
            <a:pPr marL="0" indent="0" defTabSz="508000" eaLnBrk="1" hangingPunct="1">
              <a:lnSpc>
                <a:spcPct val="100000"/>
              </a:lnSpc>
              <a:spcBef>
                <a:spcPts val="0"/>
              </a:spcBef>
              <a:spcAft>
                <a:spcPts val="0"/>
              </a:spcAft>
              <a:buFontTx/>
              <a:buNone/>
            </a:pPr>
          </a:p>
        </p:txBody>
      </p:sp>
      <p:sp>
        <p:nvSpPr>
          <p:cNvPr id="86020" name="Rect 0"/>
          <p:cNvSpPr txBox="1"/>
          <p:nvPr>
            <p:ph type="sldNum" idx="5"/>
          </p:nvPr>
        </p:nvSpPr>
        <p:spPr bwMode="auto">
          <a:xfrm>
            <a:off x="3970655" y="8829675"/>
            <a:ext cx="3039110" cy="466089"/>
          </a:xfrm>
          <a:prstGeom prst="rect">
            <a:avLst/>
          </a:prstGeom>
          <a:noFill/>
          <a:ln w="0">
            <a:noFill/>
          </a:ln>
        </p:spPr>
        <p:txBody>
          <a:bodyPr vert="horz" wrap="square" lIns="91440" tIns="45720" rIns="91440" bIns="45720" numCol="1" anchor="b">
            <a:noAutofit/>
          </a:bodyPr>
          <a:lstStyle>
            <a:lvl1pPr marL="0" indent="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56920" indent="-29146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64590" indent="-23304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30680" indent="-23304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96770" indent="-23304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62225" indent="-233045"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3028315" indent="-233045"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94405" indent="-233045"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959860" indent="-233045"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0" indent="0" defTabSz="508000" eaLnBrk="1" hangingPunct="1">
              <a:lnSpc>
                <a:spcPct val="100000"/>
              </a:lnSpc>
              <a:spcBef>
                <a:spcPts val="0"/>
              </a:spcBef>
              <a:spcAft>
                <a:spcPts val="0"/>
              </a:spcAft>
              <a:buFontTx/>
              <a:buNone/>
            </a:pPr>
            <a:fld id="{B9320F77-B9A0-41C5-862A-B4B631284C64}" type="slidenum">
              <a:rPr lang="zh-CN" altLang="en-US" sz="1200"/>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ChangeAspect="1"/>
          </p:cNvSpPr>
          <p:nvPr>
            <p:ph type="sldImg"/>
          </p:nvPr>
        </p:nvSpPr>
        <p:spPr>
          <a:xfrm>
            <a:off x="987425" y="697230"/>
            <a:ext cx="5036185" cy="3486785"/>
          </a:xfrm>
          <a:prstGeom prst="rect">
            <a:avLst/>
          </a:prstGeom>
          <a:noFill/>
          <a:ln w="9525" cap="flat" cmpd="sng">
            <a:solidFill>
              <a:srgbClr val="000000">
                <a:alpha val="100000"/>
              </a:srgbClr>
            </a:solidFill>
            <a:prstDash val="solid"/>
            <a:miter lim="800000"/>
          </a:ln>
        </p:spPr>
        <p:txBody>
          <a:bodyPr vert="horz" wrap="square" lIns="0" tIns="0" rIns="0" bIns="0" anchor="t">
            <a:noAutofit/>
          </a:bodyPr>
          <a:lstStyle/>
          <a:p>
            <a:pPr marL="0" indent="0" defTabSz="508000">
              <a:lnSpc>
                <a:spcPct val="100000"/>
              </a:lnSpc>
              <a:spcBef>
                <a:spcPts val="0"/>
              </a:spcBef>
              <a:spcAft>
                <a:spcPts val="0"/>
              </a:spcAft>
              <a:buFontTx/>
              <a:buNone/>
            </a:pPr>
          </a:p>
        </p:txBody>
      </p:sp>
      <p:sp>
        <p:nvSpPr>
          <p:cNvPr id="3" name="Rect 0"/>
          <p:cNvSpPr txBox="1"/>
          <p:nvPr>
            <p:ph type="body" idx="1"/>
          </p:nvPr>
        </p:nvSpPr>
        <p:spPr>
          <a:xfrm>
            <a:off x="701675" y="4416425"/>
            <a:ext cx="5607685" cy="4184015"/>
          </a:xfrm>
          <a:prstGeom prst="rect">
            <a:avLst/>
          </a:prstGeom>
          <a:noFill/>
          <a:ln w="0">
            <a:noFill/>
          </a:ln>
        </p:spPr>
        <p:txBody>
          <a:bodyPr vert="horz" wrap="square" lIns="91440" tIns="45720" rIns="91440" bIns="45720" numCol="1" anchor="t">
            <a:noAutofit/>
          </a:bodyPr>
          <a:lstStyle/>
          <a:p>
            <a:pPr marL="0" indent="0" defTabSz="508000">
              <a:lnSpc>
                <a:spcPct val="100000"/>
              </a:lnSpc>
              <a:spcBef>
                <a:spcPts val="400"/>
              </a:spcBef>
              <a:spcAft>
                <a:spcPts val="0"/>
              </a:spcAft>
              <a:buFontTx/>
              <a:buNone/>
            </a:pPr>
          </a:p>
        </p:txBody>
      </p:sp>
      <p:sp>
        <p:nvSpPr>
          <p:cNvPr id="4" name="Rect 0"/>
          <p:cNvSpPr txBox="1"/>
          <p:nvPr>
            <p:ph type="sldNum" idx="10"/>
          </p:nvPr>
        </p:nvSpPr>
        <p:spPr>
          <a:xfrm>
            <a:off x="3970655" y="8829675"/>
            <a:ext cx="3039110" cy="466089"/>
          </a:xfrm>
          <a:prstGeom prst="rect">
            <a:avLst/>
          </a:prstGeom>
          <a:noFill/>
          <a:ln w="0">
            <a:noFill/>
          </a:ln>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zh-CN" altLang="en-US" sz="1200"/>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1F4740B-8717-423A-A154-2F468A31106C}" type="slidenum">
              <a:rPr lang="en-US" altLang="zh-CN"/>
            </a:fld>
            <a:endParaRPr lang="en-US" altLang="zh-CN"/>
          </a:p>
        </p:txBody>
      </p:sp>
      <p:sp>
        <p:nvSpPr>
          <p:cNvPr id="186370" name="Rectangle 2"/>
          <p:cNvSpPr>
            <a:spLocks noGrp="1" noRot="1" noChangeAspect="1" noChangeArrowheads="1" noTextEdit="1"/>
          </p:cNvSpPr>
          <p:nvPr>
            <p:ph type="sldImg"/>
          </p:nvPr>
        </p:nvSpPr>
        <p:spPr/>
      </p:sp>
      <p:sp>
        <p:nvSpPr>
          <p:cNvPr id="186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 0"/>
          <p:cNvSpPr txBox="1"/>
          <p:nvPr>
            <p:ph type="sldNum" idx="5"/>
          </p:nvPr>
        </p:nvSpPr>
        <p:spPr>
          <a:xfrm>
            <a:off x="3970655" y="8829675"/>
            <a:ext cx="3039110" cy="466089"/>
          </a:xfrm>
          <a:prstGeom prst="rect">
            <a:avLst/>
          </a:prstGeom>
          <a:noFill/>
          <a:ln w="0">
            <a:noFill/>
          </a:ln>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en-US" altLang="zh-CN" sz="1200"/>
            </a:fld>
            <a:endParaRPr lang="en-US" altLang="zh-CN" sz="1200"/>
          </a:p>
        </p:txBody>
      </p:sp>
      <p:sp>
        <p:nvSpPr>
          <p:cNvPr id="321538" name="Rect 0"/>
          <p:cNvSpPr>
            <a:spLocks noChangeAspect="1"/>
          </p:cNvSpPr>
          <p:nvPr>
            <p:ph type="sldImg"/>
          </p:nvPr>
        </p:nvSpPr>
        <p:spPr>
          <a:xfrm>
            <a:off x="987425" y="697230"/>
            <a:ext cx="5036185" cy="3486785"/>
          </a:xfrm>
          <a:prstGeom prst="rect">
            <a:avLst/>
          </a:prstGeom>
          <a:noFill/>
          <a:ln w="9525" cap="flat" cmpd="sng">
            <a:solidFill>
              <a:srgbClr val="000000">
                <a:alpha val="100000"/>
              </a:srgbClr>
            </a:solidFill>
            <a:prstDash val="solid"/>
            <a:miter lim="800000"/>
          </a:ln>
        </p:spPr>
        <p:txBody>
          <a:bodyPr vert="horz" wrap="square" lIns="0" tIns="0" rIns="0" bIns="0" anchor="t">
            <a:noAutofit/>
          </a:bodyPr>
          <a:lstStyle/>
          <a:p>
            <a:pPr marL="0" indent="0" defTabSz="508000">
              <a:lnSpc>
                <a:spcPct val="100000"/>
              </a:lnSpc>
              <a:spcBef>
                <a:spcPts val="0"/>
              </a:spcBef>
              <a:spcAft>
                <a:spcPts val="0"/>
              </a:spcAft>
              <a:buFontTx/>
              <a:buNone/>
            </a:pPr>
          </a:p>
        </p:txBody>
      </p:sp>
      <p:sp>
        <p:nvSpPr>
          <p:cNvPr id="321539" name="Rect 0"/>
          <p:cNvSpPr txBox="1"/>
          <p:nvPr>
            <p:ph type="body" idx="1"/>
          </p:nvPr>
        </p:nvSpPr>
        <p:spPr>
          <a:xfrm>
            <a:off x="701675" y="4416425"/>
            <a:ext cx="5607685" cy="4184015"/>
          </a:xfrm>
          <a:prstGeom prst="rect">
            <a:avLst/>
          </a:prstGeom>
          <a:noFill/>
          <a:ln w="0">
            <a:noFill/>
          </a:ln>
        </p:spPr>
        <p:txBody>
          <a:bodyPr vert="horz" wrap="square" lIns="91440" tIns="45720" rIns="91440" bIns="45720" numCol="1" anchor="t">
            <a:noAutofit/>
          </a:bodyPr>
          <a:lstStyle/>
          <a:p>
            <a:pPr marL="0" indent="0" defTabSz="508000">
              <a:lnSpc>
                <a:spcPct val="100000"/>
              </a:lnSpc>
              <a:spcBef>
                <a:spcPts val="400"/>
              </a:spcBef>
              <a:spcAft>
                <a:spcPts val="0"/>
              </a:spcAft>
              <a:buFontTx/>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 0"/>
          <p:cNvSpPr txBox="1"/>
          <p:nvPr>
            <p:ph type="sldNum" idx="5"/>
          </p:nvPr>
        </p:nvSpPr>
        <p:spPr>
          <a:xfrm>
            <a:off x="3970655" y="8829675"/>
            <a:ext cx="3039110" cy="466089"/>
          </a:xfrm>
          <a:prstGeom prst="rect">
            <a:avLst/>
          </a:prstGeom>
          <a:noFill/>
          <a:ln w="0">
            <a:noFill/>
          </a:ln>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en-US" altLang="zh-CN" sz="1200"/>
            </a:fld>
            <a:endParaRPr lang="en-US" altLang="zh-CN" sz="1200"/>
          </a:p>
        </p:txBody>
      </p:sp>
      <p:sp>
        <p:nvSpPr>
          <p:cNvPr id="323586" name="Rect 0"/>
          <p:cNvSpPr>
            <a:spLocks noChangeAspect="1"/>
          </p:cNvSpPr>
          <p:nvPr>
            <p:ph type="sldImg"/>
          </p:nvPr>
        </p:nvSpPr>
        <p:spPr>
          <a:xfrm>
            <a:off x="987425" y="697230"/>
            <a:ext cx="5036185" cy="3486785"/>
          </a:xfrm>
          <a:prstGeom prst="rect">
            <a:avLst/>
          </a:prstGeom>
          <a:noFill/>
          <a:ln w="9525" cap="flat" cmpd="sng">
            <a:solidFill>
              <a:srgbClr val="000000">
                <a:alpha val="100000"/>
              </a:srgbClr>
            </a:solidFill>
            <a:prstDash val="solid"/>
            <a:miter lim="800000"/>
          </a:ln>
        </p:spPr>
        <p:txBody>
          <a:bodyPr vert="horz" wrap="square" lIns="0" tIns="0" rIns="0" bIns="0" anchor="t">
            <a:noAutofit/>
          </a:bodyPr>
          <a:lstStyle/>
          <a:p>
            <a:pPr marL="0" indent="0" defTabSz="508000">
              <a:lnSpc>
                <a:spcPct val="100000"/>
              </a:lnSpc>
              <a:spcBef>
                <a:spcPts val="0"/>
              </a:spcBef>
              <a:spcAft>
                <a:spcPts val="0"/>
              </a:spcAft>
              <a:buFontTx/>
              <a:buNone/>
            </a:pPr>
          </a:p>
        </p:txBody>
      </p:sp>
      <p:sp>
        <p:nvSpPr>
          <p:cNvPr id="323587" name="Rect 0"/>
          <p:cNvSpPr txBox="1"/>
          <p:nvPr>
            <p:ph type="body" idx="1"/>
          </p:nvPr>
        </p:nvSpPr>
        <p:spPr>
          <a:xfrm>
            <a:off x="701675" y="4416425"/>
            <a:ext cx="5607685" cy="4184015"/>
          </a:xfrm>
          <a:prstGeom prst="rect">
            <a:avLst/>
          </a:prstGeom>
          <a:noFill/>
          <a:ln w="0">
            <a:noFill/>
          </a:ln>
        </p:spPr>
        <p:txBody>
          <a:bodyPr vert="horz" wrap="square" lIns="91440" tIns="45720" rIns="91440" bIns="45720" numCol="1" anchor="t">
            <a:noAutofit/>
          </a:bodyPr>
          <a:lstStyle/>
          <a:p>
            <a:pPr marL="0" indent="0" defTabSz="508000">
              <a:lnSpc>
                <a:spcPct val="100000"/>
              </a:lnSpc>
              <a:spcBef>
                <a:spcPts val="400"/>
              </a:spcBef>
              <a:spcAft>
                <a:spcPts val="0"/>
              </a:spcAft>
              <a:buFontTx/>
              <a:buNone/>
            </a:pPr>
            <a:r>
              <a:rPr lang="en-US" altLang="zh-CN" sz="1200" b="0" i="0">
                <a:solidFill>
                  <a:schemeClr val="tx1"/>
                </a:solidFill>
                <a:latin typeface="宋体" panose="02010600030101010101" pitchFamily="2" charset="-122"/>
                <a:ea typeface="宋体" panose="02010600030101010101" pitchFamily="2" charset="-122"/>
                <a:cs typeface="+mn-cs"/>
              </a:rPr>
              <a:t>Request For Comments</a:t>
            </a:r>
            <a:r>
              <a:rPr lang="zh-CN" altLang="en-US" sz="1200" b="0" i="0">
                <a:solidFill>
                  <a:schemeClr val="tx1"/>
                </a:solidFill>
                <a:latin typeface="宋体" panose="02010600030101010101" pitchFamily="2" charset="-122"/>
                <a:ea typeface="宋体" panose="02010600030101010101" pitchFamily="2" charset="-122"/>
                <a:cs typeface="+mn-cs"/>
              </a:rPr>
              <a:t>（</a:t>
            </a:r>
            <a:r>
              <a:rPr lang="en-US" altLang="zh-CN" sz="1200" b="0" i="0">
                <a:solidFill>
                  <a:schemeClr val="tx1"/>
                </a:solidFill>
                <a:latin typeface="宋体" panose="02010600030101010101" pitchFamily="2" charset="-122"/>
                <a:ea typeface="宋体" panose="02010600030101010101" pitchFamily="2" charset="-122"/>
                <a:cs typeface="+mn-cs"/>
              </a:rPr>
              <a:t>RFC</a:t>
            </a:r>
            <a:r>
              <a:rPr lang="zh-CN" altLang="en-US" sz="1200" b="0" i="0">
                <a:solidFill>
                  <a:schemeClr val="tx1"/>
                </a:solidFill>
                <a:latin typeface="宋体" panose="02010600030101010101" pitchFamily="2" charset="-122"/>
                <a:ea typeface="宋体" panose="02010600030101010101" pitchFamily="2" charset="-122"/>
                <a:cs typeface="+mn-cs"/>
              </a:rPr>
              <a:t>，请求注释），是一系列以编号排定的标准文件。文件收集了有关互联网相关信息，以及</a:t>
            </a:r>
            <a:r>
              <a:rPr lang="en-US" altLang="zh-CN" sz="1200" b="0" i="0">
                <a:solidFill>
                  <a:schemeClr val="tx1"/>
                </a:solidFill>
                <a:latin typeface="宋体" panose="02010600030101010101" pitchFamily="2" charset="-122"/>
                <a:ea typeface="宋体" panose="02010600030101010101" pitchFamily="2" charset="-122"/>
                <a:cs typeface="+mn-cs"/>
              </a:rPr>
              <a:t>UNIX</a:t>
            </a:r>
            <a:r>
              <a:rPr lang="zh-CN" altLang="en-US" sz="1200" b="0" i="0">
                <a:solidFill>
                  <a:schemeClr val="tx1"/>
                </a:solidFill>
                <a:latin typeface="宋体" panose="02010600030101010101" pitchFamily="2" charset="-122"/>
                <a:ea typeface="宋体" panose="02010600030101010101" pitchFamily="2" charset="-122"/>
                <a:cs typeface="+mn-cs"/>
              </a:rPr>
              <a:t>和互联网社区的</a:t>
            </a:r>
            <a:r>
              <a:rPr lang="zh-CN" altLang="en-US" sz="1200" b="0" i="0" strike="noStrike">
                <a:solidFill>
                  <a:schemeClr val="tx1"/>
                </a:solidFill>
                <a:latin typeface="宋体" panose="02010600030101010101" pitchFamily="2" charset="-122"/>
                <a:ea typeface="宋体" panose="02010600030101010101" pitchFamily="2" charset="-122"/>
                <a:cs typeface="+mn-cs"/>
                <a:hlinkClick r:id="rId3"/>
              </a:rPr>
              <a:t>软件</a:t>
            </a:r>
            <a:r>
              <a:rPr lang="zh-CN" altLang="en-US" sz="1200" b="0" i="0">
                <a:solidFill>
                  <a:schemeClr val="tx1"/>
                </a:solidFill>
                <a:latin typeface="宋体" panose="02010600030101010101" pitchFamily="2" charset="-122"/>
                <a:ea typeface="宋体" panose="02010600030101010101" pitchFamily="2" charset="-122"/>
                <a:cs typeface="+mn-cs"/>
              </a:rPr>
              <a:t>文件。目前</a:t>
            </a:r>
            <a:r>
              <a:rPr lang="en-US" altLang="zh-CN" sz="1200" b="0" i="0">
                <a:solidFill>
                  <a:schemeClr val="tx1"/>
                </a:solidFill>
                <a:latin typeface="宋体" panose="02010600030101010101" pitchFamily="2" charset="-122"/>
                <a:ea typeface="宋体" panose="02010600030101010101" pitchFamily="2" charset="-122"/>
                <a:cs typeface="+mn-cs"/>
              </a:rPr>
              <a:t>RFC</a:t>
            </a:r>
            <a:r>
              <a:rPr lang="zh-CN" altLang="en-US" sz="1200" b="0" i="0">
                <a:solidFill>
                  <a:schemeClr val="tx1"/>
                </a:solidFill>
                <a:latin typeface="宋体" panose="02010600030101010101" pitchFamily="2" charset="-122"/>
                <a:ea typeface="宋体" panose="02010600030101010101" pitchFamily="2" charset="-122"/>
                <a:cs typeface="+mn-cs"/>
              </a:rPr>
              <a:t>文件是由互联网协会</a:t>
            </a:r>
            <a:r>
              <a:rPr lang="en-US" altLang="zh-CN" sz="1200" b="0" i="0">
                <a:solidFill>
                  <a:schemeClr val="tx1"/>
                </a:solidFill>
                <a:latin typeface="宋体" panose="02010600030101010101" pitchFamily="2" charset="-122"/>
                <a:ea typeface="宋体" panose="02010600030101010101" pitchFamily="2" charset="-122"/>
                <a:cs typeface="+mn-cs"/>
              </a:rPr>
              <a:t>Internet Society</a:t>
            </a:r>
            <a:r>
              <a:rPr lang="zh-CN" altLang="en-US" sz="1200" b="0" i="0">
                <a:solidFill>
                  <a:schemeClr val="tx1"/>
                </a:solidFill>
                <a:latin typeface="宋体" panose="02010600030101010101" pitchFamily="2" charset="-122"/>
                <a:ea typeface="宋体" panose="02010600030101010101" pitchFamily="2" charset="-122"/>
                <a:cs typeface="+mn-cs"/>
              </a:rPr>
              <a:t>（</a:t>
            </a:r>
            <a:r>
              <a:rPr lang="en-US" altLang="zh-CN" sz="1200" b="0" i="0">
                <a:solidFill>
                  <a:schemeClr val="tx1"/>
                </a:solidFill>
                <a:latin typeface="宋体" panose="02010600030101010101" pitchFamily="2" charset="-122"/>
                <a:ea typeface="宋体" panose="02010600030101010101" pitchFamily="2" charset="-122"/>
                <a:cs typeface="+mn-cs"/>
              </a:rPr>
              <a:t>ISOC</a:t>
            </a:r>
            <a:r>
              <a:rPr lang="zh-CN" altLang="en-US" sz="1200" b="0" i="0">
                <a:solidFill>
                  <a:schemeClr val="tx1"/>
                </a:solidFill>
                <a:latin typeface="宋体" panose="02010600030101010101" pitchFamily="2" charset="-122"/>
                <a:ea typeface="宋体" panose="02010600030101010101" pitchFamily="2" charset="-122"/>
                <a:cs typeface="+mn-cs"/>
              </a:rPr>
              <a:t>）赞助发行。</a:t>
            </a:r>
            <a:endParaRPr lang="zh-CN" altLang="en-US" sz="1200" b="0" i="0">
              <a:solidFill>
                <a:schemeClr val="tx1"/>
              </a:solidFill>
              <a:latin typeface="宋体" panose="02010600030101010101" pitchFamily="2" charset="-122"/>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 0"/>
          <p:cNvSpPr txBox="1"/>
          <p:nvPr>
            <p:ph type="sldNum" idx="5"/>
          </p:nvPr>
        </p:nvSpPr>
        <p:spPr>
          <a:xfrm>
            <a:off x="3970655" y="8829675"/>
            <a:ext cx="3039110" cy="466089"/>
          </a:xfrm>
          <a:prstGeom prst="rect">
            <a:avLst/>
          </a:prstGeom>
          <a:noFill/>
          <a:ln w="0">
            <a:noFill/>
          </a:ln>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en-US" altLang="zh-CN" sz="1200"/>
            </a:fld>
            <a:endParaRPr lang="en-US" altLang="zh-CN" sz="1200"/>
          </a:p>
        </p:txBody>
      </p:sp>
      <p:sp>
        <p:nvSpPr>
          <p:cNvPr id="325634" name="Rect 0"/>
          <p:cNvSpPr>
            <a:spLocks noChangeAspect="1"/>
          </p:cNvSpPr>
          <p:nvPr>
            <p:ph type="sldImg"/>
          </p:nvPr>
        </p:nvSpPr>
        <p:spPr>
          <a:xfrm>
            <a:off x="987425" y="697230"/>
            <a:ext cx="5036185" cy="3486785"/>
          </a:xfrm>
          <a:prstGeom prst="rect">
            <a:avLst/>
          </a:prstGeom>
          <a:noFill/>
          <a:ln w="9525" cap="flat" cmpd="sng">
            <a:solidFill>
              <a:srgbClr val="000000">
                <a:alpha val="100000"/>
              </a:srgbClr>
            </a:solidFill>
            <a:prstDash val="solid"/>
            <a:miter lim="800000"/>
          </a:ln>
        </p:spPr>
        <p:txBody>
          <a:bodyPr vert="horz" wrap="square" lIns="0" tIns="0" rIns="0" bIns="0" anchor="t">
            <a:noAutofit/>
          </a:bodyPr>
          <a:lstStyle/>
          <a:p>
            <a:pPr marL="0" indent="0" defTabSz="508000">
              <a:lnSpc>
                <a:spcPct val="100000"/>
              </a:lnSpc>
              <a:spcBef>
                <a:spcPts val="0"/>
              </a:spcBef>
              <a:spcAft>
                <a:spcPts val="0"/>
              </a:spcAft>
              <a:buFontTx/>
              <a:buNone/>
            </a:pPr>
          </a:p>
        </p:txBody>
      </p:sp>
      <p:sp>
        <p:nvSpPr>
          <p:cNvPr id="325635" name="Rect 0"/>
          <p:cNvSpPr txBox="1"/>
          <p:nvPr>
            <p:ph type="body" idx="1"/>
          </p:nvPr>
        </p:nvSpPr>
        <p:spPr>
          <a:xfrm>
            <a:off x="701675" y="4416425"/>
            <a:ext cx="5607685" cy="4184015"/>
          </a:xfrm>
          <a:prstGeom prst="rect">
            <a:avLst/>
          </a:prstGeom>
          <a:noFill/>
          <a:ln w="0">
            <a:noFill/>
          </a:ln>
        </p:spPr>
        <p:txBody>
          <a:bodyPr vert="horz" wrap="square" lIns="91440" tIns="45720" rIns="91440" bIns="45720" numCol="1" anchor="t">
            <a:noAutofit/>
          </a:bodyPr>
          <a:lstStyle/>
          <a:p>
            <a:pPr marL="0" indent="0" defTabSz="508000">
              <a:lnSpc>
                <a:spcPct val="100000"/>
              </a:lnSpc>
              <a:spcBef>
                <a:spcPts val="400"/>
              </a:spcBef>
              <a:spcAft>
                <a:spcPts val="0"/>
              </a:spcAft>
              <a:buFontTx/>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宋体" panose="02010600030101010101" pitchFamily="2" charset="-122"/>
                <a:ea typeface="宋体" panose="02010600030101010101" pitchFamily="2" charset="-122"/>
                <a:cs typeface="+mn-cs"/>
              </a:rPr>
              <a: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阿帕</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ARPA</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），是</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美国</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4"/>
              </a:rPr>
              <a:t>高级研究计划署</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Advanced Research Project Agency</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）的简称。</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r>
              <a:rPr lang="en-US" altLang="zh-CN" sz="1200" b="0" i="0" kern="1200" dirty="0">
                <a:solidFill>
                  <a:schemeClr val="tx1"/>
                </a:solidFill>
                <a:effectLst/>
                <a:latin typeface="宋体" panose="02010600030101010101" pitchFamily="2" charset="-122"/>
                <a:ea typeface="宋体" panose="02010600030101010101" pitchFamily="2" charset="-122"/>
                <a:cs typeface="+mn-cs"/>
              </a:rPr>
              <a:t>1969.11</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5"/>
              </a:rPr>
              <a:t>美国国防部</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高级研究计划管理局（ </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ARPA </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全称： </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Advanced Research Projects Agency </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）开始建立一个命名为</a:t>
            </a:r>
            <a:r>
              <a:rPr lang="en-US" altLang="zh-CN" sz="1200" b="0" i="0" kern="1200" dirty="0" err="1">
                <a:solidFill>
                  <a:schemeClr val="tx1"/>
                </a:solidFill>
                <a:effectLst/>
                <a:latin typeface="宋体" panose="02010600030101010101" pitchFamily="2" charset="-122"/>
                <a:ea typeface="宋体" panose="02010600030101010101" pitchFamily="2" charset="-122"/>
                <a:cs typeface="+mn-cs"/>
              </a:rPr>
              <a:t>ARPAnet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的网络，但是只有</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4</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个结点，分布在</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6"/>
              </a:rPr>
              <a:t>洛杉矶</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的</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7"/>
              </a:rPr>
              <a:t>加利福尼亚</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州大学洛杉矶分校、</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8"/>
              </a:rPr>
              <a:t>加州大学</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圣巴巴拉分校、</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9"/>
              </a:rPr>
              <a:t>斯坦福大学</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、犹他州大学四所大学的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4</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台</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10"/>
              </a:rPr>
              <a:t>大型计算机</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r>
              <a:rPr lang="en-US" altLang="zh-CN" sz="1200" b="0" i="0" kern="1200" dirty="0">
                <a:solidFill>
                  <a:schemeClr val="tx1"/>
                </a:solidFill>
                <a:effectLst/>
                <a:latin typeface="宋体" panose="02010600030101010101" pitchFamily="2" charset="-122"/>
                <a:ea typeface="宋体" panose="02010600030101010101" pitchFamily="2" charset="-122"/>
                <a:cs typeface="+mn-cs"/>
              </a:rPr>
              <a:t>1968</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年，罗伯茨提交研究报告</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资源共享的计算机网络</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，根据这份报告组建的国防部“高级研究计划网”，就是著名的“</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11"/>
              </a:rPr>
              <a:t>阿帕网</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”，拉里</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罗伯茨也就成为“阿帕网之父”。</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1973</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年，文顿</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瑟夫开始设想新的计算机交流协议，最后被称为传送控制协议</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12"/>
              </a:rPr>
              <a:t>互联网协议</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TCP/IP</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）。这个协议族解决了异构计算机软硬件系统真正实现互联的愿望，为此文顿</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瑟夫就被称为“互联网之父”。</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r>
              <a:rPr lang="en-US" altLang="zh-CN" sz="1200" b="0" i="0" kern="1200" dirty="0">
                <a:solidFill>
                  <a:schemeClr val="tx1"/>
                </a:solidFill>
                <a:effectLst/>
                <a:latin typeface="宋体" panose="02010600030101010101" pitchFamily="2" charset="-122"/>
                <a:ea typeface="宋体" panose="02010600030101010101" pitchFamily="2" charset="-122"/>
                <a:cs typeface="+mn-cs"/>
              </a:rPr>
              <a:t>1983</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年，</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ARPA</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和</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5"/>
              </a:rPr>
              <a:t>美国国防部</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通信局研制成功了用于</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13"/>
              </a:rPr>
              <a:t>异构网络</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TCP/IP</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协议，美国</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7"/>
              </a:rPr>
              <a:t>加利福尼亚</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伯克莱分校把该协议作为其</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BSD UNIX</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（是加州大学伯克利分校软件组作的操作系统）的一部分，事实上</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TCP/IP</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开始成为通用协议。</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当免费的在线服务和商业的在线服务兴起后，例如</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Prodigy</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0" kern="1200" dirty="0" err="1">
                <a:solidFill>
                  <a:schemeClr val="tx1"/>
                </a:solidFill>
                <a:effectLst/>
                <a:latin typeface="宋体" panose="02010600030101010101" pitchFamily="2" charset="-122"/>
                <a:ea typeface="宋体" panose="02010600030101010101" pitchFamily="2" charset="-122"/>
                <a:cs typeface="+mn-cs"/>
              </a:rPr>
              <a:t>FidoNet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Usenet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Gopher</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等，当</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NSFNET(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美国国家科学基金会出资建设，鼓励大学和科研机构资源共享，主要完成了电子邮件的交换和信息资源的共享。</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成为互联网中枢后，</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ARPA</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网的重要性被大大减弱了。系统在</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1989</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年被关闭，</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1990</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年正式退役。</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F6F8AF1-78D2-4088-8685-D3872DBCFFE3}" type="slidenum">
              <a:rPr lang="en-US" altLang="zh-CN"/>
            </a:fld>
            <a:endParaRPr lang="en-US" altLang="zh-CN"/>
          </a:p>
        </p:txBody>
      </p:sp>
      <p:sp>
        <p:nvSpPr>
          <p:cNvPr id="305154" name="Rectangle 2"/>
          <p:cNvSpPr>
            <a:spLocks noGrp="1" noRot="1" noChangeAspect="1" noChangeArrowheads="1" noTextEdit="1"/>
          </p:cNvSpPr>
          <p:nvPr>
            <p:ph type="sldImg"/>
          </p:nvPr>
        </p:nvSpPr>
        <p:spPr/>
      </p:sp>
      <p:sp>
        <p:nvSpPr>
          <p:cNvPr id="305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F6F8AF1-78D2-4088-8685-D3872DBCFFE3}" type="slidenum">
              <a:rPr lang="en-US" altLang="zh-CN"/>
            </a:fld>
            <a:endParaRPr lang="en-US" altLang="zh-CN"/>
          </a:p>
        </p:txBody>
      </p:sp>
      <p:sp>
        <p:nvSpPr>
          <p:cNvPr id="305154" name="Rectangle 2"/>
          <p:cNvSpPr>
            <a:spLocks noGrp="1" noRot="1" noChangeAspect="1" noChangeArrowheads="1" noTextEdit="1"/>
          </p:cNvSpPr>
          <p:nvPr>
            <p:ph type="sldImg"/>
          </p:nvPr>
        </p:nvSpPr>
        <p:spPr/>
      </p:sp>
      <p:sp>
        <p:nvSpPr>
          <p:cNvPr id="305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82DC04-060A-4333-91EC-476ECF23B24D}" type="slidenum">
              <a:rPr lang="en-US" altLang="zh-CN"/>
            </a:fld>
            <a:endParaRPr lang="en-US" altLang="zh-CN"/>
          </a:p>
        </p:txBody>
      </p:sp>
      <p:sp>
        <p:nvSpPr>
          <p:cNvPr id="397314" name="Rectangle 2"/>
          <p:cNvSpPr>
            <a:spLocks noGrp="1" noRot="1" noChangeAspect="1" noChangeArrowheads="1" noTextEdit="1"/>
          </p:cNvSpPr>
          <p:nvPr>
            <p:ph type="sldImg"/>
          </p:nvPr>
        </p:nvSpPr>
        <p:spPr/>
      </p:sp>
      <p:sp>
        <p:nvSpPr>
          <p:cNvPr id="397315" name="Rectangle 3"/>
          <p:cNvSpPr>
            <a:spLocks noGrp="1" noChangeArrowheads="1"/>
          </p:cNvSpPr>
          <p:nvPr>
            <p:ph type="body" idx="1"/>
          </p:nvPr>
        </p:nvSpPr>
        <p:spPr/>
        <p:txBody>
          <a:bodyPr/>
          <a:lstStyle/>
          <a:p>
            <a:r>
              <a:rPr lang="zh-CN" altLang="en-US" dirty="0"/>
              <a:t>为了解决互联网上数据流量急剧增长后，如何进行更快速的分组转发，更加有效地利用网络资源，互联网交换点</a:t>
            </a:r>
            <a:r>
              <a:rPr lang="en-US" altLang="zh-CN" dirty="0"/>
              <a:t>IXP</a:t>
            </a:r>
            <a:r>
              <a:rPr lang="zh-CN" altLang="en-US" dirty="0"/>
              <a:t>（</a:t>
            </a:r>
            <a:r>
              <a:rPr lang="en-US" altLang="zh-CN" dirty="0"/>
              <a:t>Internet </a:t>
            </a:r>
            <a:r>
              <a:rPr lang="en-US" altLang="zh-CN" dirty="0" err="1"/>
              <a:t>eXchange</a:t>
            </a:r>
            <a:r>
              <a:rPr lang="en-US" altLang="zh-CN" dirty="0"/>
              <a:t> Point</a:t>
            </a:r>
            <a:r>
              <a:rPr lang="zh-CN" altLang="en-US" dirty="0"/>
              <a:t>）应运而生。主要作用是允许两个网络直接相连并交换分组数据，而不需要再通过第三个网络来转发分组。</a:t>
            </a:r>
            <a:endParaRPr lang="en-US" altLang="zh-CN" dirty="0"/>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典型的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IX</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具备以下特点：</a:t>
            </a:r>
            <a:endParaRPr lang="zh-CN" altLang="en-US" sz="1200" b="0" i="0" kern="1200" dirty="0">
              <a:solidFill>
                <a:schemeClr val="tx1"/>
              </a:solidFill>
              <a:effectLst/>
              <a:latin typeface="宋体" panose="02010600030101010101" pitchFamily="2" charset="-122"/>
              <a:ea typeface="宋体" panose="02010600030101010101" pitchFamily="2" charset="-122"/>
              <a:cs typeface="+mn-cs"/>
            </a:endParaRPr>
          </a:p>
          <a:p>
            <a:r>
              <a:rPr lang="en-US" altLang="zh-CN" sz="1200" b="0" i="0" kern="1200" dirty="0">
                <a:solidFill>
                  <a:schemeClr val="tx1"/>
                </a:solidFill>
                <a:effectLst/>
                <a:latin typeface="宋体" panose="02010600030101010101" pitchFamily="2" charset="-122"/>
                <a:ea typeface="宋体" panose="02010600030101010101" pitchFamily="2" charset="-122"/>
                <a:cs typeface="+mn-cs"/>
              </a:rPr>
              <a:t>1</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、中立性：一般由非</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电信运营商</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控制的第三方建立并运营；</a:t>
            </a:r>
            <a:endParaRPr lang="zh-CN" altLang="en-US" sz="1200" b="0" i="0" kern="1200" dirty="0">
              <a:solidFill>
                <a:schemeClr val="tx1"/>
              </a:solidFill>
              <a:effectLst/>
              <a:latin typeface="宋体" panose="02010600030101010101" pitchFamily="2" charset="-122"/>
              <a:ea typeface="宋体" panose="02010600030101010101" pitchFamily="2" charset="-122"/>
              <a:cs typeface="+mn-cs"/>
            </a:endParaRPr>
          </a:p>
          <a:p>
            <a:r>
              <a:rPr lang="en-US" altLang="zh-CN" sz="1200" b="0" i="0" kern="1200" dirty="0">
                <a:solidFill>
                  <a:schemeClr val="tx1"/>
                </a:solidFill>
                <a:effectLst/>
                <a:latin typeface="宋体" panose="02010600030101010101" pitchFamily="2" charset="-122"/>
                <a:ea typeface="宋体" panose="02010600030101010101" pitchFamily="2" charset="-122"/>
                <a:cs typeface="+mn-cs"/>
              </a:rPr>
              <a:t>2</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、对等：接入</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IX</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平台的各家运营商之间交换流量时，一般采用免费对等互联策略（</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Peering);</a:t>
            </a:r>
            <a:endParaRPr lang="en-US" altLang="zh-CN" sz="1200" b="0" i="0" kern="1200" dirty="0">
              <a:solidFill>
                <a:schemeClr val="tx1"/>
              </a:solidFill>
              <a:effectLst/>
              <a:latin typeface="宋体" panose="02010600030101010101" pitchFamily="2" charset="-122"/>
              <a:ea typeface="宋体" panose="02010600030101010101" pitchFamily="2" charset="-122"/>
              <a:cs typeface="+mn-cs"/>
            </a:endParaRPr>
          </a:p>
          <a:p>
            <a:r>
              <a:rPr lang="en-US" altLang="zh-CN" sz="1200" b="0" i="0" kern="1200" dirty="0">
                <a:solidFill>
                  <a:schemeClr val="tx1"/>
                </a:solidFill>
                <a:effectLst/>
                <a:latin typeface="宋体" panose="02010600030101010101" pitchFamily="2" charset="-122"/>
                <a:ea typeface="宋体" panose="02010600030101010101" pitchFamily="2" charset="-122"/>
                <a:cs typeface="+mn-cs"/>
              </a:rPr>
              <a:t>3</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、微利或非盈利性：</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IX</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平台本身只提供接入平台，不参与成员间的流量交换，在收费模式上只收取端口占用费，无论是</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4"/>
              </a:rPr>
              <a:t>科研机构</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建立的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IX</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（如香港</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HKIX</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）还是商业性质的</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IX</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（如</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AMS-IX</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）都是如此。</a:t>
            </a:r>
            <a:endParaRPr lang="zh-CN" altLang="en-US" sz="1200" b="0" i="0" kern="1200" dirty="0">
              <a:solidFill>
                <a:schemeClr val="tx1"/>
              </a:solidFill>
              <a:effectLst/>
              <a:latin typeface="宋体" panose="02010600030101010101" pitchFamily="2" charset="-122"/>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宋体" panose="02010600030101010101" pitchFamily="2" charset="-122"/>
                <a:ea typeface="宋体" panose="02010600030101010101" pitchFamily="2" charset="-122"/>
                <a:cs typeface="+mn-cs"/>
              </a:rPr>
              <a:t>Internet </a:t>
            </a:r>
            <a:r>
              <a:rPr lang="en-US" altLang="zh-CN" sz="1200" b="0" i="0" kern="1200" dirty="0" err="1">
                <a:solidFill>
                  <a:schemeClr val="tx1"/>
                </a:solidFill>
                <a:effectLst/>
                <a:latin typeface="宋体" panose="02010600030101010101" pitchFamily="2" charset="-122"/>
                <a:ea typeface="宋体" panose="02010600030101010101" pitchFamily="2" charset="-122"/>
                <a:cs typeface="+mn-cs"/>
              </a:rPr>
              <a:t>eXchange</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 Point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IXP</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）即</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互联网交换中心</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，亦称为</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IX</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。互联网</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Internet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是由众多的网络互相连接而形成的全球性网络，</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互联网交换中心</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IXP</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IX</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）即负责这些不同的网络之间互相通信的交换点，是互联网的关键基础设施。</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857AC52-D1C3-48EC-A81E-8D01F3F62898}" type="slidenum">
              <a:rPr lang="en-US" altLang="zh-CN"/>
            </a:fld>
            <a:endParaRPr lang="en-US" altLang="zh-CN"/>
          </a:p>
        </p:txBody>
      </p:sp>
      <p:sp>
        <p:nvSpPr>
          <p:cNvPr id="317442" name="Rectangle 2"/>
          <p:cNvSpPr>
            <a:spLocks noGrp="1" noRot="1" noChangeAspect="1" noChangeArrowheads="1" noTextEdit="1"/>
          </p:cNvSpPr>
          <p:nvPr>
            <p:ph type="sldImg"/>
          </p:nvPr>
        </p:nvSpPr>
        <p:spPr/>
      </p:sp>
      <p:sp>
        <p:nvSpPr>
          <p:cNvPr id="317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7DF7DA4-D68C-44C0-B9F1-6162F9407AA6}" type="slidenum">
              <a:rPr lang="en-US" altLang="zh-CN"/>
            </a:fld>
            <a:endParaRPr lang="en-US" altLang="zh-CN"/>
          </a:p>
        </p:txBody>
      </p:sp>
      <p:sp>
        <p:nvSpPr>
          <p:cNvPr id="319490" name="Rectangle 2"/>
          <p:cNvSpPr>
            <a:spLocks noGrp="1" noRot="1" noChangeAspect="1" noChangeArrowheads="1" noTextEdit="1"/>
          </p:cNvSpPr>
          <p:nvPr>
            <p:ph type="sldImg"/>
          </p:nvPr>
        </p:nvSpPr>
        <p:spPr/>
      </p:sp>
      <p:sp>
        <p:nvSpPr>
          <p:cNvPr id="31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sym typeface="+mn-ea"/>
              </a:rPr>
              <a:t>开场：</a:t>
            </a:r>
            <a:r>
              <a:rPr lang="zh-CN" altLang="en-US" dirty="0">
                <a:sym typeface="+mn-ea"/>
              </a:rPr>
              <a:t>我们生活在互联网时代！</a:t>
            </a:r>
            <a:endParaRPr kumimoji="1" lang="zh-CN" altLang="en-US" dirty="0"/>
          </a:p>
          <a:p>
            <a:r>
              <a:rPr kumimoji="1" lang="en-US" altLang="zh-CN" dirty="0">
                <a:sym typeface="+mn-ea"/>
              </a:rPr>
              <a:t>http://www.81.cn/</a:t>
            </a:r>
            <a:r>
              <a:rPr kumimoji="1" lang="en-US" altLang="zh-CN" dirty="0" err="1">
                <a:sym typeface="+mn-ea"/>
              </a:rPr>
              <a:t>jmywyl</a:t>
            </a:r>
            <a:r>
              <a:rPr kumimoji="1" lang="en-US" altLang="zh-CN" dirty="0">
                <a:sym typeface="+mn-ea"/>
              </a:rPr>
              <a:t>/2020-04/22/content_9798456.htm</a:t>
            </a:r>
            <a:endParaRPr kumimoji="1" lang="en-US" altLang="zh-CN" dirty="0"/>
          </a:p>
          <a:p>
            <a:r>
              <a:rPr kumimoji="1" lang="zh-CN" altLang="en-US" dirty="0">
                <a:sym typeface="+mn-ea"/>
              </a:rPr>
              <a:t>你有没有想过如果一天没有互联网，你的生活会怎样？比如手机似乎已经成了我们的身体的一部分。</a:t>
            </a:r>
            <a:endParaRPr kumimoji="1" lang="en-US" altLang="zh-CN" dirty="0"/>
          </a:p>
          <a:p>
            <a:r>
              <a:rPr kumimoji="1" lang="zh-CN" altLang="en-US" dirty="0">
                <a:sym typeface="+mn-ea"/>
              </a:rPr>
              <a:t>移动互联网发达的今天，手机不仅用于娱乐，看春晚、在线游戏，也成了消费工具，手机网购、支付，网络几乎渗透到我们生活的方方面面。</a:t>
            </a:r>
            <a:endParaRPr kumimoji="1" lang="en-US" altLang="zh-CN" dirty="0"/>
          </a:p>
          <a:p>
            <a:r>
              <a:rPr kumimoji="1" lang="zh-CN" altLang="en-US" dirty="0">
                <a:sym typeface="+mn-ea"/>
              </a:rPr>
              <a:t>比如说直播，同学们想到的恐怕不是传统电视直播，而是游戏直播或者直播带货了。</a:t>
            </a:r>
            <a:endParaRPr kumimoji="1" lang="en-US" altLang="zh-CN" dirty="0"/>
          </a:p>
          <a:p>
            <a:r>
              <a:rPr kumimoji="1" lang="zh-CN" altLang="en-US" dirty="0">
                <a:sym typeface="+mn-ea"/>
              </a:rPr>
              <a:t>即使在偏僻的农村，手机直播也成为促进农业经济发展的工具，通过直播销售地方特产，如图示中，直播销售草莓，卖绿色蔬菜；</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习总书记在陕西柞水县金米村考察</a:t>
            </a:r>
            <a:r>
              <a:rPr lang="en-US" altLang="zh-CN" dirty="0">
                <a:sym typeface="+mn-ea"/>
              </a:rPr>
              <a:t>…</a:t>
            </a:r>
            <a:r>
              <a:rPr lang="zh-CN" altLang="en-US" dirty="0">
                <a:sym typeface="+mn-ea"/>
              </a:rPr>
              <a:t>或许连当个县长也需要了解时髦的直播了</a:t>
            </a:r>
            <a:endParaRPr lang="en-US" altLang="zh-CN" dirty="0"/>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7DF7DA4-D68C-44C0-B9F1-6162F9407AA6}" type="slidenum">
              <a:rPr lang="en-US" altLang="zh-CN"/>
            </a:fld>
            <a:endParaRPr lang="en-US" altLang="zh-CN"/>
          </a:p>
        </p:txBody>
      </p:sp>
      <p:sp>
        <p:nvSpPr>
          <p:cNvPr id="319490" name="Rectangle 2"/>
          <p:cNvSpPr>
            <a:spLocks noGrp="1" noRot="1" noChangeAspect="1" noChangeArrowheads="1" noTextEdit="1"/>
          </p:cNvSpPr>
          <p:nvPr>
            <p:ph type="sldImg"/>
          </p:nvPr>
        </p:nvSpPr>
        <p:spPr/>
      </p:sp>
      <p:sp>
        <p:nvSpPr>
          <p:cNvPr id="31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200" dirty="0">
                <a:solidFill>
                  <a:schemeClr val="tx1"/>
                </a:solidFill>
                <a:latin typeface="+mn-lt"/>
                <a:ea typeface="+mn-ea"/>
                <a:cs typeface="+mn-cs"/>
              </a:rPr>
              <a:t>此处可以选讲我国代表性的设备厂商华为</a:t>
            </a:r>
            <a:endParaRPr lang="en-US" altLang="zh-CN" sz="1800" kern="1200" dirty="0">
              <a:solidFill>
                <a:schemeClr val="tx1"/>
              </a:solidFill>
              <a:latin typeface="+mn-lt"/>
              <a:ea typeface="+mn-ea"/>
              <a:cs typeface="+mn-cs"/>
            </a:endParaRPr>
          </a:p>
          <a:p>
            <a:r>
              <a:rPr lang="en-US" altLang="zh-CN" sz="1800" kern="1200" dirty="0">
                <a:solidFill>
                  <a:schemeClr val="tx1"/>
                </a:solidFill>
                <a:latin typeface="+mn-lt"/>
                <a:ea typeface="+mn-ea"/>
                <a:cs typeface="+mn-cs"/>
              </a:rPr>
              <a:t>https://</a:t>
            </a:r>
            <a:r>
              <a:rPr lang="en-US" altLang="zh-CN" sz="1800" kern="1200" dirty="0" err="1">
                <a:solidFill>
                  <a:schemeClr val="tx1"/>
                </a:solidFill>
                <a:latin typeface="+mn-lt"/>
                <a:ea typeface="+mn-ea"/>
                <a:cs typeface="+mn-cs"/>
              </a:rPr>
              <a:t>baike.baidu.com</a:t>
            </a:r>
            <a:r>
              <a:rPr lang="en-US" altLang="zh-CN" sz="1800" kern="1200" dirty="0">
                <a:solidFill>
                  <a:schemeClr val="tx1"/>
                </a:solidFill>
                <a:latin typeface="+mn-lt"/>
                <a:ea typeface="+mn-ea"/>
                <a:cs typeface="+mn-cs"/>
              </a:rPr>
              <a:t>/item/</a:t>
            </a:r>
            <a:r>
              <a:rPr lang="zh-CN" altLang="en-US" sz="1800" kern="1200" dirty="0">
                <a:solidFill>
                  <a:schemeClr val="tx1"/>
                </a:solidFill>
                <a:latin typeface="+mn-lt"/>
                <a:ea typeface="+mn-ea"/>
                <a:cs typeface="+mn-cs"/>
              </a:rPr>
              <a:t>华为的冬天</a:t>
            </a:r>
            <a:endParaRPr lang="en-US" altLang="zh-CN" sz="1800" kern="1200" dirty="0">
              <a:solidFill>
                <a:schemeClr val="tx1"/>
              </a:solidFill>
              <a:latin typeface="+mn-lt"/>
              <a:ea typeface="+mn-ea"/>
              <a:cs typeface="+mn-cs"/>
            </a:endParaRPr>
          </a:p>
          <a:p>
            <a:r>
              <a:rPr lang="zh-CN" altLang="en-US" sz="1800" kern="1200" dirty="0">
                <a:solidFill>
                  <a:schemeClr val="tx1"/>
                </a:solidFill>
                <a:latin typeface="+mn-lt"/>
                <a:ea typeface="+mn-ea"/>
                <a:cs typeface="+mn-cs"/>
              </a:rPr>
              <a:t>朗讯的倒下</a:t>
            </a:r>
            <a:endParaRPr lang="en-US" altLang="zh-CN" sz="1800" kern="1200" dirty="0">
              <a:solidFill>
                <a:schemeClr val="tx1"/>
              </a:solidFill>
              <a:latin typeface="+mn-lt"/>
              <a:ea typeface="+mn-ea"/>
              <a:cs typeface="+mn-cs"/>
            </a:endParaRPr>
          </a:p>
          <a:p>
            <a:r>
              <a:rPr lang="en-US" altLang="zh-CN" sz="1800" kern="1200" dirty="0">
                <a:solidFill>
                  <a:schemeClr val="tx1"/>
                </a:solidFill>
                <a:latin typeface="+mn-lt"/>
                <a:ea typeface="+mn-ea"/>
                <a:cs typeface="+mn-cs"/>
              </a:rPr>
              <a:t>https://</a:t>
            </a:r>
            <a:r>
              <a:rPr lang="en-US" altLang="zh-CN" sz="1800" kern="1200" dirty="0" err="1">
                <a:solidFill>
                  <a:schemeClr val="tx1"/>
                </a:solidFill>
                <a:latin typeface="+mn-lt"/>
                <a:ea typeface="+mn-ea"/>
                <a:cs typeface="+mn-cs"/>
              </a:rPr>
              <a:t>kuaibao.qq.com</a:t>
            </a:r>
            <a:r>
              <a:rPr lang="en-US" altLang="zh-CN" sz="1800" kern="1200" dirty="0">
                <a:solidFill>
                  <a:schemeClr val="tx1"/>
                </a:solidFill>
                <a:latin typeface="+mn-lt"/>
                <a:ea typeface="+mn-ea"/>
                <a:cs typeface="+mn-cs"/>
              </a:rPr>
              <a:t>/s/20190625A0T58000?refer=spider</a:t>
            </a:r>
            <a:endParaRPr lang="en-US" altLang="zh-CN" sz="1800" kern="1200" dirty="0">
              <a:solidFill>
                <a:schemeClr val="tx1"/>
              </a:solidFill>
              <a:latin typeface="+mn-lt"/>
              <a:ea typeface="+mn-ea"/>
              <a:cs typeface="+mn-cs"/>
            </a:endParaRPr>
          </a:p>
          <a:p>
            <a:r>
              <a:rPr lang="en-US" altLang="zh-CN" sz="1800" kern="1200" dirty="0">
                <a:solidFill>
                  <a:schemeClr val="tx1"/>
                </a:solidFill>
                <a:latin typeface="+mn-lt"/>
                <a:ea typeface="+mn-ea"/>
                <a:cs typeface="+mn-cs"/>
              </a:rPr>
              <a:t>http://</a:t>
            </a:r>
            <a:r>
              <a:rPr lang="en-US" altLang="zh-CN" sz="1800" kern="1200" dirty="0" err="1">
                <a:solidFill>
                  <a:schemeClr val="tx1"/>
                </a:solidFill>
                <a:latin typeface="+mn-lt"/>
                <a:ea typeface="+mn-ea"/>
                <a:cs typeface="+mn-cs"/>
              </a:rPr>
              <a:t>bbs.tianya.cn</a:t>
            </a:r>
            <a:r>
              <a:rPr lang="en-US" altLang="zh-CN" sz="1800" kern="1200" dirty="0">
                <a:solidFill>
                  <a:schemeClr val="tx1"/>
                </a:solidFill>
                <a:latin typeface="+mn-lt"/>
                <a:ea typeface="+mn-ea"/>
                <a:cs typeface="+mn-cs"/>
              </a:rPr>
              <a:t>/post-hn-3821-1.shtml</a:t>
            </a:r>
            <a:endParaRPr lang="en-US" altLang="zh-CN" sz="1800" kern="1200" dirty="0">
              <a:solidFill>
                <a:schemeClr val="tx1"/>
              </a:solidFill>
              <a:latin typeface="+mn-lt"/>
              <a:ea typeface="+mn-ea"/>
              <a:cs typeface="+mn-cs"/>
            </a:endParaRPr>
          </a:p>
          <a:p>
            <a:endParaRPr lang="en-US" altLang="zh-CN" sz="1800" kern="1200" dirty="0">
              <a:solidFill>
                <a:schemeClr val="tx1"/>
              </a:solidFill>
              <a:latin typeface="+mn-lt"/>
              <a:ea typeface="+mn-ea"/>
              <a:cs typeface="+mn-cs"/>
            </a:endParaRPr>
          </a:p>
          <a:p>
            <a:r>
              <a:rPr lang="zh-CN" altLang="en-US" sz="1800" kern="1200" dirty="0">
                <a:solidFill>
                  <a:schemeClr val="tx1"/>
                </a:solidFill>
                <a:latin typeface="+mn-lt"/>
                <a:ea typeface="+mn-ea"/>
                <a:cs typeface="+mn-cs"/>
              </a:rPr>
              <a:t>备胎转正：  </a:t>
            </a:r>
            <a:r>
              <a:rPr lang="en-US" altLang="zh-CN" sz="1800" kern="1200" dirty="0">
                <a:solidFill>
                  <a:schemeClr val="tx1"/>
                </a:solidFill>
                <a:latin typeface="+mn-lt"/>
                <a:ea typeface="+mn-ea"/>
                <a:cs typeface="+mn-cs"/>
              </a:rPr>
              <a:t>https://</a:t>
            </a:r>
            <a:r>
              <a:rPr lang="en-US" altLang="zh-CN" sz="1800" kern="1200" dirty="0" err="1">
                <a:solidFill>
                  <a:schemeClr val="tx1"/>
                </a:solidFill>
                <a:latin typeface="+mn-lt"/>
                <a:ea typeface="+mn-ea"/>
                <a:cs typeface="+mn-cs"/>
              </a:rPr>
              <a:t>www.sohu.com</a:t>
            </a:r>
            <a:r>
              <a:rPr lang="en-US" altLang="zh-CN" sz="1800" kern="1200" dirty="0">
                <a:solidFill>
                  <a:schemeClr val="tx1"/>
                </a:solidFill>
                <a:latin typeface="+mn-lt"/>
                <a:ea typeface="+mn-ea"/>
                <a:cs typeface="+mn-cs"/>
              </a:rPr>
              <a:t>/a/314877520_198937</a:t>
            </a:r>
            <a:endParaRPr lang="en-US" altLang="zh-CN" sz="1800" kern="1200" dirty="0">
              <a:solidFill>
                <a:schemeClr val="tx1"/>
              </a:solidFill>
              <a:latin typeface="+mn-lt"/>
              <a:ea typeface="+mn-ea"/>
              <a:cs typeface="+mn-cs"/>
            </a:endParaRPr>
          </a:p>
          <a:p>
            <a:endParaRPr lang="en-US" altLang="zh-CN" sz="1800" kern="1200" dirty="0">
              <a:solidFill>
                <a:schemeClr val="tx1"/>
              </a:solidFill>
              <a:latin typeface="+mn-lt"/>
              <a:ea typeface="+mn-ea"/>
              <a:cs typeface="+mn-cs"/>
            </a:endParaRPr>
          </a:p>
          <a:p>
            <a:r>
              <a:rPr lang="en-US" altLang="zh-CN" sz="1800" kern="1200" dirty="0">
                <a:solidFill>
                  <a:schemeClr val="tx1"/>
                </a:solidFill>
                <a:latin typeface="+mn-lt"/>
                <a:ea typeface="+mn-ea"/>
                <a:cs typeface="+mn-cs"/>
              </a:rPr>
              <a:t>2018</a:t>
            </a:r>
            <a:r>
              <a:rPr lang="zh-CN" altLang="en-US" sz="1800" kern="1200" dirty="0">
                <a:solidFill>
                  <a:schemeClr val="tx1"/>
                </a:solidFill>
                <a:latin typeface="+mn-lt"/>
                <a:ea typeface="+mn-ea"/>
                <a:cs typeface="+mn-cs"/>
              </a:rPr>
              <a:t>年以后的，中美科技对弈中出现最频繁的一个</a:t>
            </a:r>
            <a:r>
              <a:rPr lang="zh-CN" altLang="en-US" sz="1800" dirty="0"/>
              <a:t>公司就是华为，这里简要介绍一下这家网络公司。</a:t>
            </a:r>
            <a:endParaRPr lang="en-US" altLang="zh-CN" sz="1800" dirty="0"/>
          </a:p>
          <a:p>
            <a:r>
              <a:rPr lang="zh-CN" altLang="en-US" sz="1800" dirty="0"/>
              <a:t>华为成立于</a:t>
            </a:r>
            <a:r>
              <a:rPr lang="en-US" altLang="zh-CN" sz="1800" dirty="0"/>
              <a:t>1987</a:t>
            </a:r>
            <a:r>
              <a:rPr lang="zh-CN" altLang="en-US" sz="1800" dirty="0"/>
              <a:t>年，与另一家网络巨头美国公司思科属于同时代的公司（思科是</a:t>
            </a:r>
            <a:r>
              <a:rPr lang="en-US" altLang="zh-CN" sz="1800" dirty="0"/>
              <a:t>1984</a:t>
            </a:r>
            <a:r>
              <a:rPr lang="zh-CN" altLang="en-US" sz="1800" dirty="0"/>
              <a:t>年），经过三十多年的发展，华为已经发展成为业界第一的网络公司，尤其是在运营商网络领域。</a:t>
            </a:r>
            <a:endParaRPr lang="en-US" altLang="zh-CN" sz="1800" dirty="0"/>
          </a:p>
          <a:p>
            <a:r>
              <a:rPr lang="zh-CN" altLang="en-US" sz="1800" dirty="0"/>
              <a:t>从学术创新，到产业落地的技术创新，到制定国际标准。核心是科技创新能力和具有创新能力的高端人才。</a:t>
            </a:r>
            <a:endParaRPr lang="en-US" altLang="zh-CN" sz="1800" dirty="0"/>
          </a:p>
          <a:p>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t>华为招聘</a:t>
            </a:r>
            <a:r>
              <a:rPr lang="en-US" altLang="zh-CN" sz="1800" dirty="0"/>
              <a:t>200</a:t>
            </a:r>
            <a:r>
              <a:rPr lang="zh-CN" altLang="en-US" sz="1800" dirty="0"/>
              <a:t>万年薪的“天才少年”，当然不仅仅是个别的</a:t>
            </a:r>
            <a:r>
              <a:rPr lang="en-US" altLang="zh-CN" sz="1800" dirty="0"/>
              <a:t> </a:t>
            </a:r>
            <a:r>
              <a:rPr lang="zh-CN" altLang="en-US" sz="1800" dirty="0"/>
              <a:t>“天才少年”，华为等一批大厂，都向高端技术人员特别是研究人员倾斜，越来越注重核心技术创新！同学们，加油啊！</a:t>
            </a:r>
            <a:endParaRPr lang="zh-CN" altLang="en-US" sz="180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dirty="0"/>
          </a:p>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 0"/>
          <p:cNvSpPr txBox="1"/>
          <p:nvPr>
            <p:ph type="sldNum" idx="5"/>
          </p:nvPr>
        </p:nvSpPr>
        <p:spPr>
          <a:xfrm>
            <a:off x="3970655" y="8829675"/>
            <a:ext cx="3039110" cy="466089"/>
          </a:xfrm>
          <a:prstGeom prst="rect">
            <a:avLst/>
          </a:prstGeom>
          <a:noFill/>
          <a:ln w="0">
            <a:noFill/>
          </a:ln>
        </p:spPr>
        <p:txBody>
          <a:bodyPr vert="horz" wrap="square" lIns="91440" tIns="45720" rIns="91440" bIns="45720" numCol="1" anchor="b">
            <a:noAutofit/>
          </a:bodyPr>
          <a:lstStyle/>
          <a:p>
            <a:pPr marL="0" indent="0" defTabSz="508000">
              <a:lnSpc>
                <a:spcPct val="100000"/>
              </a:lnSpc>
              <a:spcBef>
                <a:spcPts val="0"/>
              </a:spcBef>
              <a:spcAft>
                <a:spcPts val="0"/>
              </a:spcAft>
              <a:buFontTx/>
              <a:buNone/>
            </a:pPr>
            <a:fld id="{B9320F77-B9A0-41C5-862A-B4B631284C64}" type="slidenum">
              <a:rPr lang="en-US" altLang="zh-CN" sz="1200"/>
            </a:fld>
            <a:endParaRPr lang="en-US" altLang="zh-CN" sz="1200"/>
          </a:p>
        </p:txBody>
      </p:sp>
      <p:sp>
        <p:nvSpPr>
          <p:cNvPr id="327682" name="Rect 0"/>
          <p:cNvSpPr>
            <a:spLocks noChangeAspect="1"/>
          </p:cNvSpPr>
          <p:nvPr>
            <p:ph type="sldImg"/>
          </p:nvPr>
        </p:nvSpPr>
        <p:spPr>
          <a:xfrm>
            <a:off x="987425" y="697230"/>
            <a:ext cx="5036185" cy="3486785"/>
          </a:xfrm>
          <a:prstGeom prst="rect">
            <a:avLst/>
          </a:prstGeom>
          <a:noFill/>
          <a:ln w="9525" cap="flat" cmpd="sng">
            <a:solidFill>
              <a:srgbClr val="000000">
                <a:alpha val="100000"/>
              </a:srgbClr>
            </a:solidFill>
            <a:prstDash val="solid"/>
            <a:miter lim="800000"/>
          </a:ln>
        </p:spPr>
        <p:txBody>
          <a:bodyPr vert="horz" wrap="square" lIns="0" tIns="0" rIns="0" bIns="0" anchor="t">
            <a:noAutofit/>
          </a:bodyPr>
          <a:lstStyle/>
          <a:p>
            <a:pPr marL="0" indent="0" defTabSz="508000">
              <a:lnSpc>
                <a:spcPct val="100000"/>
              </a:lnSpc>
              <a:spcBef>
                <a:spcPts val="0"/>
              </a:spcBef>
              <a:spcAft>
                <a:spcPts val="0"/>
              </a:spcAft>
              <a:buFontTx/>
              <a:buNone/>
            </a:pPr>
          </a:p>
        </p:txBody>
      </p:sp>
      <p:sp>
        <p:nvSpPr>
          <p:cNvPr id="327683" name="Rect 0"/>
          <p:cNvSpPr txBox="1"/>
          <p:nvPr>
            <p:ph type="body" idx="1"/>
          </p:nvPr>
        </p:nvSpPr>
        <p:spPr>
          <a:xfrm>
            <a:off x="701675" y="4416425"/>
            <a:ext cx="5607685" cy="4184015"/>
          </a:xfrm>
          <a:prstGeom prst="rect">
            <a:avLst/>
          </a:prstGeom>
          <a:noFill/>
          <a:ln w="0">
            <a:noFill/>
          </a:ln>
        </p:spPr>
        <p:txBody>
          <a:bodyPr vert="horz" wrap="square" lIns="91440" tIns="45720" rIns="91440" bIns="45720" numCol="1" anchor="t">
            <a:noAutofit/>
          </a:bodyPr>
          <a:lstStyle/>
          <a:p>
            <a:pPr marL="0" indent="0" algn="l" defTabSz="457200" eaLnBrk="0" fontAlgn="base" hangingPunct="0">
              <a:lnSpc>
                <a:spcPct val="100000"/>
              </a:lnSpc>
              <a:spcBef>
                <a:spcPts val="0"/>
              </a:spcBef>
              <a:spcAft>
                <a:spcPts val="0"/>
              </a:spcAft>
              <a:buFontTx/>
              <a:buNone/>
            </a:pPr>
            <a:r>
              <a:rPr lang="zh-CN" altLang="zh-CN" sz="1200">
                <a:solidFill>
                  <a:schemeClr val="tx1"/>
                </a:solidFill>
                <a:latin typeface="Corbel" panose="020B0503020204020204" pitchFamily="34" charset="0"/>
                <a:ea typeface="华文楷体" panose="02010600040101010101" charset="-122"/>
                <a:cs typeface="+mn-cs"/>
              </a:rPr>
              <a:t>可以将</a:t>
            </a:r>
            <a:endParaRPr lang="ko-KR" altLang="en-US" sz="1200">
              <a:solidFill>
                <a:schemeClr val="tx1"/>
              </a:solidFill>
              <a:latin typeface="Corbel" panose="020B0503020204020204" pitchFamily="34" charset="0"/>
              <a:ea typeface="华文楷体" panose="0201060004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E0EAA12-D355-4362-AB0E-81E5FDB943A9}" type="slidenum">
              <a:rPr lang="en-US" altLang="zh-CN"/>
            </a:fld>
            <a:endParaRPr lang="en-US" altLang="zh-CN"/>
          </a:p>
        </p:txBody>
      </p:sp>
      <p:sp>
        <p:nvSpPr>
          <p:cNvPr id="209922" name="Rectangle 2"/>
          <p:cNvSpPr>
            <a:spLocks noGrp="1" noRot="1" noChangeAspect="1" noChangeArrowheads="1" noTextEdit="1"/>
          </p:cNvSpPr>
          <p:nvPr>
            <p:ph type="sldImg"/>
          </p:nvPr>
        </p:nvSpPr>
        <p:spPr/>
      </p:sp>
      <p:sp>
        <p:nvSpPr>
          <p:cNvPr id="209923" name="Rectangle 3"/>
          <p:cNvSpPr>
            <a:spLocks noGrp="1" noChangeArrowheads="1"/>
          </p:cNvSpPr>
          <p:nvPr>
            <p:ph type="body" idx="1"/>
          </p:nvPr>
        </p:nvSpPr>
        <p:spPr/>
        <p:txBody>
          <a:bodyPr/>
          <a:lstStyle/>
          <a:p>
            <a:r>
              <a:rPr lang="zh-CN" altLang="en-US" dirty="0">
                <a:latin typeface="微软雅黑" panose="020B0503020204020204" charset="-122"/>
                <a:ea typeface="微软雅黑" panose="020B0503020204020204" charset="-122"/>
                <a:sym typeface="+mn-ea"/>
              </a:rPr>
              <a:t>抗毁性高：在长时间的连接中，如果中间网络损坏，电路交换无法继续传输，而</a:t>
            </a:r>
            <a:r>
              <a:rPr lang="zh-CN" altLang="zh-CN" dirty="0">
                <a:latin typeface="微软雅黑" panose="020B0503020204020204" charset="-122"/>
                <a:ea typeface="微软雅黑" panose="020B0503020204020204" charset="-122"/>
                <a:sym typeface="+mn-ea"/>
              </a:rPr>
              <a:t>报文交换和分组交换</a:t>
            </a:r>
            <a:r>
              <a:rPr lang="zh-CN" altLang="en-US" dirty="0">
                <a:latin typeface="微软雅黑" panose="020B0503020204020204" charset="-122"/>
                <a:ea typeface="微软雅黑" panose="020B0503020204020204" charset="-122"/>
                <a:sym typeface="+mn-ea"/>
              </a:rPr>
              <a:t>可以技术传输。</a:t>
            </a:r>
            <a:endParaRPr kumimoji="1" lang="zh-CN" altLang="en-US" dirty="0"/>
          </a:p>
          <a:p>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E1E114-D161-47FC-AD88-E383143AD4D6}" type="slidenum">
              <a:rPr lang="en-US" altLang="zh-CN"/>
            </a:fld>
            <a:endParaRPr lang="en-US" altLang="zh-CN"/>
          </a:p>
        </p:txBody>
      </p:sp>
      <p:sp>
        <p:nvSpPr>
          <p:cNvPr id="202754" name="Rectangle 2"/>
          <p:cNvSpPr>
            <a:spLocks noGrp="1" noRot="1" noChangeAspect="1" noChangeArrowheads="1" noTextEdit="1"/>
          </p:cNvSpPr>
          <p:nvPr>
            <p:ph type="sldImg"/>
          </p:nvPr>
        </p:nvSpPr>
        <p:spPr/>
      </p:sp>
      <p:sp>
        <p:nvSpPr>
          <p:cNvPr id="202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28B8A24-F9C8-42C7-8A70-70CEE7EA191D}" type="slidenum">
              <a:rPr lang="en-US" altLang="zh-CN"/>
            </a:fld>
            <a:endParaRPr lang="en-US" altLang="zh-CN"/>
          </a:p>
        </p:txBody>
      </p:sp>
      <p:sp>
        <p:nvSpPr>
          <p:cNvPr id="206850" name="Rectangle 2"/>
          <p:cNvSpPr>
            <a:spLocks noGrp="1" noRot="1" noChangeAspect="1" noChangeArrowheads="1" noTextEdit="1"/>
          </p:cNvSpPr>
          <p:nvPr>
            <p:ph type="sldImg"/>
          </p:nvPr>
        </p:nvSpPr>
        <p:spPr/>
      </p:sp>
      <p:sp>
        <p:nvSpPr>
          <p:cNvPr id="20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583F115-D9E6-4D85-B891-ACF2EDAA160E}" type="slidenum">
              <a:rPr lang="en-US" altLang="zh-CN"/>
            </a:fld>
            <a:endParaRPr lang="en-US" altLang="zh-CN"/>
          </a:p>
        </p:txBody>
      </p:sp>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上天入地</a:t>
            </a:r>
            <a:r>
              <a:rPr lang="en-US" altLang="zh-CN" dirty="0">
                <a:sym typeface="+mn-ea"/>
              </a:rPr>
              <a:t>,</a:t>
            </a:r>
            <a:r>
              <a:rPr lang="zh-CN" altLang="en-US" dirty="0">
                <a:sym typeface="+mn-ea"/>
              </a:rPr>
              <a:t> 无处不在的网络和应用</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讲解几种典型网络和应用，可以根据课时情况，多说说不同网络应用的特色，特别是与网络相关的特色。</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例如，远程医疗需要网络时延的精准控制，无人码头的远程操控需要可靠性；</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charset="-122"/>
                <a:ea typeface="微软雅黑" panose="020B0503020204020204" charset="-122"/>
                <a:sym typeface="+mn-ea"/>
              </a:rPr>
              <a:t>井下通信需要无线信号的抗干扰、抗衰减和事故中的应急组网；</a:t>
            </a:r>
            <a:endParaRPr lang="zh-CN" altLang="en-US" b="0" dirty="0">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马斯克的星链计划：预计通过约</a:t>
            </a:r>
            <a:r>
              <a:rPr lang="en-US" altLang="zh-CN" dirty="0">
                <a:sym typeface="+mn-ea"/>
              </a:rPr>
              <a:t>4000</a:t>
            </a:r>
            <a:r>
              <a:rPr lang="zh-CN" altLang="en-US" dirty="0">
                <a:sym typeface="+mn-ea"/>
              </a:rPr>
              <a:t>枚卫星和地面站，构筑一个覆盖全球的太空通信系统，动态拓扑，大时延</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通信大数据行程卡：网络不仅仅是通信，还有定位：</a:t>
            </a:r>
            <a:r>
              <a:rPr lang="en-US" altLang="zh-CN" dirty="0">
                <a:sym typeface="+mn-ea"/>
              </a:rPr>
              <a:t>GPS</a:t>
            </a:r>
            <a:r>
              <a:rPr lang="zh-CN" altLang="en-US" dirty="0">
                <a:sym typeface="+mn-ea"/>
              </a:rPr>
              <a:t>定位，基站定位，甚至用蓝牙通信来测试人与人之间的距离</a:t>
            </a:r>
            <a:endParaRPr lang="zh-CN" altLang="en-US"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顺便分享个小应用：奶牛快传来分享大文件，貌似比</a:t>
            </a:r>
            <a:r>
              <a:rPr lang="en-US" altLang="zh-CN" dirty="0">
                <a:sym typeface="+mn-ea"/>
              </a:rPr>
              <a:t>U</a:t>
            </a:r>
            <a:r>
              <a:rPr lang="zh-CN" altLang="en-US" dirty="0">
                <a:sym typeface="+mn-ea"/>
              </a:rPr>
              <a:t>盘都方便</a:t>
            </a:r>
            <a:endParaRPr lang="en-US" altLang="zh-CN" b="0" dirty="0"/>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网络还被用于军事领域，每当我们听到美国无人机在中东地区的无人机轰炸，实际上操作者却是远在万里之外的军事基地操做的，这其中也大量使用了网络技术，通过网络，无人机把拍摄目标的图像视频传回指挥中心，通过网络远程操作人员控制无人机进行远程的轰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无人机如何实现基本通信？卫星作为中继，连接地面站和飞机，需要上下行的双向数据传输（如地面站发送到飞机的控制指令，飞机发往地面站的飞行状态信息）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需要可靠且实时的网络通信，还需要抗干扰和安全保密，高清视频传输需要大带宽的反向（上行）网络通信。</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无人潜艇在水下如何与外界通信：无线电波被水吸收，因此水深通信只能用低速率的声呐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深空探索可以考虑用激光或定向的电磁波，但需要考虑超级大的反馈时延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精确制导：我们应该依靠美国的</a:t>
            </a:r>
            <a:r>
              <a:rPr lang="en-US" altLang="zh-CN" dirty="0">
                <a:sym typeface="+mn-ea"/>
              </a:rPr>
              <a:t>GPS</a:t>
            </a:r>
            <a:r>
              <a:rPr lang="zh-CN" altLang="en-US" dirty="0">
                <a:sym typeface="+mn-ea"/>
              </a:rPr>
              <a:t>还是中国的北斗呢？</a:t>
            </a:r>
            <a:endParaRPr lang="en-US" altLang="zh-CN" dirty="0"/>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微软雅黑" panose="020B0503020204020204" charset="-122"/>
                <a:ea typeface="微软雅黑" panose="020B0503020204020204" charset="-122"/>
                <a:sym typeface="+mn-ea"/>
              </a:rPr>
              <a:t>互联网已经成为现代社会最为重要的基础设施。</a:t>
            </a:r>
            <a:endParaRPr lang="en-US" altLang="zh-CN" b="0" dirty="0">
              <a:solidFill>
                <a:schemeClr val="bg1"/>
              </a:solidFill>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微软雅黑" panose="020B0503020204020204" charset="-122"/>
                <a:ea typeface="微软雅黑" panose="020B0503020204020204" charset="-122"/>
                <a:sym typeface="+mn-ea"/>
              </a:rPr>
              <a:t>从下向上讲解：</a:t>
            </a:r>
            <a:endParaRPr lang="en-US" altLang="zh-CN" b="0" dirty="0">
              <a:solidFill>
                <a:schemeClr val="bg1"/>
              </a:solidFill>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微软雅黑" panose="020B0503020204020204" charset="-122"/>
                <a:ea typeface="微软雅黑" panose="020B0503020204020204" charset="-122"/>
                <a:sym typeface="+mn-ea"/>
              </a:rPr>
              <a:t>最下面两层：终端和服务器通过不同的底层通信技术连接在一起，形成一张网，这张网包括有线接入，</a:t>
            </a:r>
            <a:r>
              <a:rPr lang="en-US" altLang="zh-CN" dirty="0">
                <a:solidFill>
                  <a:schemeClr val="bg1"/>
                </a:solidFill>
                <a:latin typeface="微软雅黑" panose="020B0503020204020204" charset="-122"/>
                <a:ea typeface="微软雅黑" panose="020B0503020204020204" charset="-122"/>
                <a:sym typeface="+mn-ea"/>
              </a:rPr>
              <a:t>3G/4G/5G+WIFI </a:t>
            </a:r>
            <a:r>
              <a:rPr lang="zh-CN" altLang="en-US" dirty="0">
                <a:solidFill>
                  <a:schemeClr val="bg1"/>
                </a:solidFill>
                <a:latin typeface="微软雅黑" panose="020B0503020204020204" charset="-122"/>
                <a:ea typeface="微软雅黑" panose="020B0503020204020204" charset="-122"/>
                <a:sym typeface="+mn-ea"/>
              </a:rPr>
              <a:t>的无线接入网络，超高速光纤的局域</a:t>
            </a:r>
            <a:r>
              <a:rPr lang="en-US" altLang="zh-CN" dirty="0">
                <a:solidFill>
                  <a:schemeClr val="bg1"/>
                </a:solidFill>
                <a:latin typeface="微软雅黑" panose="020B0503020204020204" charset="-122"/>
                <a:ea typeface="微软雅黑" panose="020B0503020204020204" charset="-122"/>
                <a:sym typeface="+mn-ea"/>
              </a:rPr>
              <a:t>/</a:t>
            </a:r>
            <a:r>
              <a:rPr lang="zh-CN" altLang="en-US" dirty="0">
                <a:solidFill>
                  <a:schemeClr val="bg1"/>
                </a:solidFill>
                <a:latin typeface="微软雅黑" panose="020B0503020204020204" charset="-122"/>
                <a:ea typeface="微软雅黑" panose="020B0503020204020204" charset="-122"/>
                <a:sym typeface="+mn-ea"/>
              </a:rPr>
              <a:t>城域</a:t>
            </a:r>
            <a:r>
              <a:rPr lang="en-US" altLang="zh-CN" dirty="0">
                <a:solidFill>
                  <a:schemeClr val="bg1"/>
                </a:solidFill>
                <a:latin typeface="微软雅黑" panose="020B0503020204020204" charset="-122"/>
                <a:ea typeface="微软雅黑" panose="020B0503020204020204" charset="-122"/>
                <a:sym typeface="+mn-ea"/>
              </a:rPr>
              <a:t>/</a:t>
            </a:r>
            <a:r>
              <a:rPr lang="zh-CN" altLang="en-US" dirty="0">
                <a:solidFill>
                  <a:schemeClr val="bg1"/>
                </a:solidFill>
                <a:latin typeface="微软雅黑" panose="020B0503020204020204" charset="-122"/>
                <a:ea typeface="微软雅黑" panose="020B0503020204020204" charset="-122"/>
                <a:sym typeface="+mn-ea"/>
              </a:rPr>
              <a:t>广域网，就形成了</a:t>
            </a:r>
            <a:r>
              <a:rPr lang="zh-CN" altLang="en-US" dirty="0">
                <a:solidFill>
                  <a:srgbClr val="C00000"/>
                </a:solidFill>
                <a:latin typeface="微软雅黑" panose="020B0503020204020204" charset="-122"/>
                <a:ea typeface="微软雅黑" panose="020B0503020204020204" charset="-122"/>
                <a:sym typeface="+mn-ea"/>
              </a:rPr>
              <a:t>互联网络（并向下一代互联网乃至未来互联网发展）；</a:t>
            </a:r>
            <a:endParaRPr lang="zh-CN" altLang="en-US" b="0" dirty="0">
              <a:solidFill>
                <a:srgbClr val="C00000"/>
              </a:solidFill>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微软雅黑" panose="020B0503020204020204" charset="-122"/>
                <a:ea typeface="微软雅黑" panose="020B0503020204020204" charset="-122"/>
                <a:sym typeface="+mn-ea"/>
              </a:rPr>
              <a:t>向上：这张网把</a:t>
            </a:r>
            <a:r>
              <a:rPr lang="en-US" altLang="zh-CN" dirty="0">
                <a:solidFill>
                  <a:schemeClr val="bg1"/>
                </a:solidFill>
                <a:latin typeface="微软雅黑" panose="020B0503020204020204" charset="-122"/>
                <a:ea typeface="微软雅黑" panose="020B0503020204020204" charset="-122"/>
                <a:sym typeface="+mn-ea"/>
              </a:rPr>
              <a:t>IT</a:t>
            </a:r>
            <a:r>
              <a:rPr lang="zh-CN" altLang="en-US" dirty="0">
                <a:solidFill>
                  <a:schemeClr val="bg1"/>
                </a:solidFill>
                <a:latin typeface="微软雅黑" panose="020B0503020204020204" charset="-122"/>
                <a:ea typeface="微软雅黑" panose="020B0503020204020204" charset="-122"/>
                <a:sym typeface="+mn-ea"/>
              </a:rPr>
              <a:t>资源连接在一起，与计算存储资源一起，形成了云计算、大数据、</a:t>
            </a:r>
            <a:r>
              <a:rPr lang="en-US" altLang="zh-CN" dirty="0">
                <a:solidFill>
                  <a:schemeClr val="bg1"/>
                </a:solidFill>
                <a:latin typeface="微软雅黑" panose="020B0503020204020204" charset="-122"/>
                <a:ea typeface="微软雅黑" panose="020B0503020204020204" charset="-122"/>
                <a:sym typeface="+mn-ea"/>
              </a:rPr>
              <a:t>AI</a:t>
            </a:r>
            <a:r>
              <a:rPr lang="zh-CN" altLang="en-US" dirty="0">
                <a:solidFill>
                  <a:schemeClr val="bg1"/>
                </a:solidFill>
                <a:latin typeface="微软雅黑" panose="020B0503020204020204" charset="-122"/>
                <a:ea typeface="微软雅黑" panose="020B0503020204020204" charset="-122"/>
                <a:sym typeface="+mn-ea"/>
              </a:rPr>
              <a:t>等</a:t>
            </a:r>
            <a:r>
              <a:rPr lang="en-US" altLang="zh-CN" dirty="0">
                <a:solidFill>
                  <a:schemeClr val="bg1"/>
                </a:solidFill>
                <a:latin typeface="微软雅黑" panose="020B0503020204020204" charset="-122"/>
                <a:ea typeface="微软雅黑" panose="020B0503020204020204" charset="-122"/>
                <a:sym typeface="+mn-ea"/>
              </a:rPr>
              <a:t>IT</a:t>
            </a:r>
            <a:r>
              <a:rPr lang="zh-CN" altLang="en-US" dirty="0">
                <a:solidFill>
                  <a:schemeClr val="bg1"/>
                </a:solidFill>
                <a:latin typeface="微软雅黑" panose="020B0503020204020204" charset="-122"/>
                <a:ea typeface="微软雅黑" panose="020B0503020204020204" charset="-122"/>
                <a:sym typeface="+mn-ea"/>
              </a:rPr>
              <a:t>支撑资源技术；</a:t>
            </a:r>
            <a:endParaRPr lang="en-US" altLang="zh-CN" b="0" dirty="0">
              <a:solidFill>
                <a:schemeClr val="bg1"/>
              </a:solidFill>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微软雅黑" panose="020B0503020204020204" charset="-122"/>
                <a:ea typeface="微软雅黑" panose="020B0503020204020204" charset="-122"/>
                <a:sym typeface="+mn-ea"/>
              </a:rPr>
              <a:t>最上面：物联网、金融互联网、能源互联网、工业互联网等各个行业应用就是构建在这张网和支撑技术基础之上。</a:t>
            </a:r>
            <a:endParaRPr lang="zh-CN" altLang="en-US" b="0" dirty="0">
              <a:solidFill>
                <a:schemeClr val="bg1"/>
              </a:solidFill>
              <a:latin typeface="微软雅黑" panose="020B0503020204020204" charset="-122"/>
              <a:ea typeface="微软雅黑" panose="020B0503020204020204" charset="-122"/>
            </a:endParaRP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kumimoji="1" lang="zh-CN" altLang="en-US" dirty="0">
                <a:effectLst/>
                <a:latin typeface="微软雅黑" panose="020B0503020204020204" charset="-122"/>
                <a:ea typeface="微软雅黑" panose="020B0503020204020204" charset="-122"/>
                <a:sym typeface="+mn-ea"/>
              </a:rPr>
              <a:t>从过去三十年全球各行各业市值前十名公司的变迁历史，来看看互联网的重要性。</a:t>
            </a:r>
            <a:endParaRPr kumimoji="1" lang="en-US" altLang="zh-CN" b="0" kern="1200" dirty="0">
              <a:solidFill>
                <a:schemeClr val="tx1"/>
              </a:solidFill>
              <a:effectLst/>
              <a:latin typeface="微软雅黑" panose="020B0503020204020204" charset="-122"/>
              <a:ea typeface="微软雅黑" panose="020B0503020204020204" charset="-122"/>
              <a:cs typeface="+mn-cs"/>
            </a:endParaRPr>
          </a:p>
          <a:p>
            <a:endParaRPr kumimoji="1" lang="en-US" altLang="zh-CN" b="0" kern="1200" dirty="0">
              <a:solidFill>
                <a:schemeClr val="tx1"/>
              </a:solidFill>
              <a:effectLst/>
              <a:latin typeface="微软雅黑" panose="020B0503020204020204" charset="-122"/>
              <a:ea typeface="微软雅黑" panose="020B0503020204020204" charset="-122"/>
              <a:cs typeface="+mn-cs"/>
            </a:endParaRPr>
          </a:p>
          <a:p>
            <a:r>
              <a:rPr kumimoji="1" lang="en-US" altLang="zh-CN" dirty="0">
                <a:effectLst/>
                <a:latin typeface="微软雅黑" panose="020B0503020204020204" charset="-122"/>
                <a:ea typeface="微软雅黑" panose="020B0503020204020204" charset="-122"/>
                <a:sym typeface="+mn-ea"/>
              </a:rPr>
              <a:t>1990</a:t>
            </a:r>
            <a:r>
              <a:rPr kumimoji="1" lang="zh-CN" altLang="en-US" dirty="0">
                <a:effectLst/>
                <a:latin typeface="微软雅黑" panose="020B0503020204020204" charset="-122"/>
                <a:ea typeface="微软雅黑" panose="020B0503020204020204" charset="-122"/>
                <a:sym typeface="+mn-ea"/>
              </a:rPr>
              <a:t>年代，前十名公司主要是银行</a:t>
            </a:r>
            <a:r>
              <a:rPr kumimoji="1" lang="en-US" altLang="zh-CN" dirty="0">
                <a:effectLst/>
                <a:latin typeface="微软雅黑" panose="020B0503020204020204" charset="-122"/>
                <a:ea typeface="微软雅黑" panose="020B0503020204020204" charset="-122"/>
                <a:sym typeface="+mn-ea"/>
              </a:rPr>
              <a:t>6</a:t>
            </a:r>
            <a:r>
              <a:rPr kumimoji="1" lang="zh-CN" altLang="en-US" dirty="0">
                <a:effectLst/>
                <a:latin typeface="微软雅黑" panose="020B0503020204020204" charset="-122"/>
                <a:ea typeface="微软雅黑" panose="020B0503020204020204" charset="-122"/>
                <a:sym typeface="+mn-ea"/>
              </a:rPr>
              <a:t>家，电信一家，汽车一家，</a:t>
            </a:r>
            <a:r>
              <a:rPr kumimoji="1" lang="en-US" altLang="zh-CN" dirty="0">
                <a:effectLst/>
                <a:latin typeface="微软雅黑" panose="020B0503020204020204" charset="-122"/>
                <a:ea typeface="微软雅黑" panose="020B0503020204020204" charset="-122"/>
                <a:sym typeface="+mn-ea"/>
              </a:rPr>
              <a:t>IBM</a:t>
            </a:r>
            <a:r>
              <a:rPr kumimoji="1" lang="zh-CN" altLang="en-US" dirty="0">
                <a:effectLst/>
                <a:latin typeface="微软雅黑" panose="020B0503020204020204" charset="-122"/>
                <a:ea typeface="微软雅黑" panose="020B0503020204020204" charset="-122"/>
                <a:sym typeface="+mn-ea"/>
              </a:rPr>
              <a:t>一家，石油一家，</a:t>
            </a:r>
            <a:endParaRPr kumimoji="1" lang="en-US" altLang="zh-CN" b="0" kern="1200" dirty="0">
              <a:solidFill>
                <a:schemeClr val="tx1"/>
              </a:solidFill>
              <a:effectLst/>
              <a:latin typeface="微软雅黑" panose="020B0503020204020204" charset="-122"/>
              <a:ea typeface="微软雅黑" panose="020B0503020204020204" charset="-122"/>
              <a:cs typeface="+mn-cs"/>
            </a:endParaRPr>
          </a:p>
          <a:p>
            <a:r>
              <a:rPr kumimoji="1" lang="zh-CN" altLang="en-US" dirty="0">
                <a:effectLst/>
                <a:latin typeface="微软雅黑" panose="020B0503020204020204" charset="-122"/>
                <a:ea typeface="微软雅黑" panose="020B0503020204020204" charset="-122"/>
                <a:sym typeface="+mn-ea"/>
              </a:rPr>
              <a:t>到</a:t>
            </a:r>
            <a:r>
              <a:rPr kumimoji="1" lang="en-US" altLang="zh-CN" dirty="0">
                <a:effectLst/>
                <a:latin typeface="微软雅黑" panose="020B0503020204020204" charset="-122"/>
                <a:ea typeface="微软雅黑" panose="020B0503020204020204" charset="-122"/>
                <a:sym typeface="+mn-ea"/>
              </a:rPr>
              <a:t>2000</a:t>
            </a:r>
            <a:r>
              <a:rPr kumimoji="1" lang="zh-CN" altLang="en-US" dirty="0">
                <a:effectLst/>
                <a:latin typeface="微软雅黑" panose="020B0503020204020204" charset="-122"/>
                <a:ea typeface="微软雅黑" panose="020B0503020204020204" charset="-122"/>
                <a:sym typeface="+mn-ea"/>
              </a:rPr>
              <a:t>年，微软、思科、英特尔、朗讯这种计算机技术类公司出现并占了</a:t>
            </a:r>
            <a:r>
              <a:rPr kumimoji="1" lang="en-US" altLang="zh-CN" dirty="0">
                <a:effectLst/>
                <a:latin typeface="微软雅黑" panose="020B0503020204020204" charset="-122"/>
                <a:ea typeface="微软雅黑" panose="020B0503020204020204" charset="-122"/>
                <a:sym typeface="+mn-ea"/>
              </a:rPr>
              <a:t>4</a:t>
            </a:r>
            <a:r>
              <a:rPr kumimoji="1" lang="zh-CN" altLang="en-US" dirty="0">
                <a:effectLst/>
                <a:latin typeface="微软雅黑" panose="020B0503020204020204" charset="-122"/>
                <a:ea typeface="微软雅黑" panose="020B0503020204020204" charset="-122"/>
                <a:sym typeface="+mn-ea"/>
              </a:rPr>
              <a:t>家；大家听说过思科和朗讯公司吗？做什么业务的？</a:t>
            </a:r>
            <a:endParaRPr kumimoji="1" lang="en-US" altLang="zh-CN" b="0" kern="1200" dirty="0">
              <a:solidFill>
                <a:schemeClr val="tx1"/>
              </a:solidFill>
              <a:effectLst/>
              <a:latin typeface="微软雅黑" panose="020B0503020204020204" charset="-122"/>
              <a:ea typeface="微软雅黑" panose="020B0503020204020204" charset="-122"/>
              <a:cs typeface="+mn-cs"/>
            </a:endParaRPr>
          </a:p>
          <a:p>
            <a:r>
              <a:rPr kumimoji="1" lang="en-US" altLang="zh-CN" dirty="0">
                <a:effectLst/>
                <a:latin typeface="微软雅黑" panose="020B0503020204020204" charset="-122"/>
                <a:ea typeface="微软雅黑" panose="020B0503020204020204" charset="-122"/>
                <a:sym typeface="+mn-ea"/>
              </a:rPr>
              <a:t>2010</a:t>
            </a:r>
            <a:r>
              <a:rPr kumimoji="1" lang="zh-CN" altLang="en-US" dirty="0">
                <a:effectLst/>
                <a:latin typeface="微软雅黑" panose="020B0503020204020204" charset="-122"/>
                <a:ea typeface="微软雅黑" panose="020B0503020204020204" charset="-122"/>
                <a:sym typeface="+mn-ea"/>
              </a:rPr>
              <a:t>年，经过互联网泡沫后的</a:t>
            </a:r>
            <a:r>
              <a:rPr kumimoji="1" lang="en-US" altLang="zh-CN" dirty="0">
                <a:effectLst/>
                <a:latin typeface="微软雅黑" panose="020B0503020204020204" charset="-122"/>
                <a:ea typeface="微软雅黑" panose="020B0503020204020204" charset="-122"/>
                <a:sym typeface="+mn-ea"/>
              </a:rPr>
              <a:t>10</a:t>
            </a:r>
            <a:r>
              <a:rPr kumimoji="1" lang="zh-CN" altLang="en-US" dirty="0">
                <a:effectLst/>
                <a:latin typeface="微软雅黑" panose="020B0503020204020204" charset="-122"/>
                <a:ea typeface="微软雅黑" panose="020B0503020204020204" charset="-122"/>
                <a:sym typeface="+mn-ea"/>
              </a:rPr>
              <a:t>年，前十家公司只有微软和苹果两个计算机公司；</a:t>
            </a:r>
            <a:endParaRPr kumimoji="1" lang="en-US" altLang="zh-CN" b="0" kern="1200" dirty="0">
              <a:solidFill>
                <a:schemeClr val="tx1"/>
              </a:solidFill>
              <a:effectLst/>
              <a:latin typeface="微软雅黑" panose="020B0503020204020204" charset="-122"/>
              <a:ea typeface="微软雅黑" panose="020B0503020204020204" charset="-122"/>
              <a:cs typeface="+mn-cs"/>
            </a:endParaRPr>
          </a:p>
          <a:p>
            <a:r>
              <a:rPr kumimoji="1" lang="zh-CN" altLang="en-US" dirty="0">
                <a:effectLst/>
                <a:latin typeface="微软雅黑" panose="020B0503020204020204" charset="-122"/>
                <a:ea typeface="微软雅黑" panose="020B0503020204020204" charset="-122"/>
                <a:sym typeface="+mn-ea"/>
              </a:rPr>
              <a:t>经过移动互联的发展，</a:t>
            </a:r>
            <a:r>
              <a:rPr kumimoji="1" lang="en-US" altLang="zh-CN" dirty="0">
                <a:effectLst/>
                <a:latin typeface="微软雅黑" panose="020B0503020204020204" charset="-122"/>
                <a:ea typeface="微软雅黑" panose="020B0503020204020204" charset="-122"/>
                <a:sym typeface="+mn-ea"/>
              </a:rPr>
              <a:t>2019</a:t>
            </a:r>
            <a:r>
              <a:rPr kumimoji="1" lang="zh-CN" altLang="en-US" dirty="0">
                <a:effectLst/>
                <a:latin typeface="微软雅黑" panose="020B0503020204020204" charset="-122"/>
                <a:ea typeface="微软雅黑" panose="020B0503020204020204" charset="-122"/>
                <a:sym typeface="+mn-ea"/>
              </a:rPr>
              <a:t>年计算机公司雄起，占据了</a:t>
            </a:r>
            <a:r>
              <a:rPr kumimoji="1" lang="en-US" altLang="zh-CN" dirty="0">
                <a:effectLst/>
                <a:latin typeface="微软雅黑" panose="020B0503020204020204" charset="-122"/>
                <a:ea typeface="微软雅黑" panose="020B0503020204020204" charset="-122"/>
                <a:sym typeface="+mn-ea"/>
              </a:rPr>
              <a:t>7</a:t>
            </a:r>
            <a:r>
              <a:rPr kumimoji="1" lang="zh-CN" altLang="en-US" dirty="0">
                <a:effectLst/>
                <a:latin typeface="微软雅黑" panose="020B0503020204020204" charset="-122"/>
                <a:ea typeface="微软雅黑" panose="020B0503020204020204" charset="-122"/>
                <a:sym typeface="+mn-ea"/>
              </a:rPr>
              <a:t>席，而且中国有两家公司上榜；</a:t>
            </a:r>
            <a:endParaRPr kumimoji="1" lang="en-US" altLang="zh-CN" b="0" kern="1200" dirty="0">
              <a:solidFill>
                <a:schemeClr val="tx1"/>
              </a:solidFill>
              <a:effectLst/>
              <a:latin typeface="微软雅黑" panose="020B0503020204020204" charset="-122"/>
              <a:ea typeface="微软雅黑" panose="020B0503020204020204" charset="-122"/>
              <a:cs typeface="+mn-cs"/>
            </a:endParaRPr>
          </a:p>
          <a:p>
            <a:r>
              <a:rPr kumimoji="1" lang="zh-CN" altLang="zh-CN" dirty="0">
                <a:effectLst/>
                <a:latin typeface="微软雅黑" panose="020B0503020204020204" charset="-122"/>
                <a:ea typeface="微软雅黑" panose="020B0503020204020204" charset="-122"/>
                <a:sym typeface="+mn-ea"/>
              </a:rPr>
              <a:t>苹果借着移动互联网浪潮，雄踞</a:t>
            </a:r>
            <a:r>
              <a:rPr kumimoji="1" lang="en-US" altLang="zh-CN" dirty="0">
                <a:effectLst/>
                <a:latin typeface="微软雅黑" panose="020B0503020204020204" charset="-122"/>
                <a:ea typeface="微软雅黑" panose="020B0503020204020204" charset="-122"/>
                <a:sym typeface="+mn-ea"/>
              </a:rPr>
              <a:t>IT</a:t>
            </a:r>
            <a:r>
              <a:rPr kumimoji="1" lang="zh-CN" altLang="zh-CN" dirty="0">
                <a:effectLst/>
                <a:latin typeface="微软雅黑" panose="020B0503020204020204" charset="-122"/>
                <a:ea typeface="微软雅黑" panose="020B0503020204020204" charset="-122"/>
                <a:sym typeface="+mn-ea"/>
              </a:rPr>
              <a:t>企业排行榜榜首。谷歌</a:t>
            </a:r>
            <a:r>
              <a:rPr kumimoji="1" lang="zh-CN" altLang="en-US" dirty="0">
                <a:effectLst/>
                <a:latin typeface="微软雅黑" panose="020B0503020204020204" charset="-122"/>
                <a:ea typeface="微软雅黑" panose="020B0503020204020204" charset="-122"/>
                <a:sym typeface="+mn-ea"/>
              </a:rPr>
              <a:t>等</a:t>
            </a:r>
            <a:r>
              <a:rPr kumimoji="1" lang="zh-CN" altLang="zh-CN" dirty="0">
                <a:effectLst/>
                <a:latin typeface="微软雅黑" panose="020B0503020204020204" charset="-122"/>
                <a:ea typeface="微软雅黑" panose="020B0503020204020204" charset="-122"/>
                <a:sym typeface="+mn-ea"/>
              </a:rPr>
              <a:t>公司的市值也在不断攀升，</a:t>
            </a:r>
            <a:r>
              <a:rPr kumimoji="1" lang="zh-CN" altLang="en-US" dirty="0">
                <a:effectLst/>
                <a:latin typeface="微软雅黑" panose="020B0503020204020204" charset="-122"/>
                <a:ea typeface="微软雅黑" panose="020B0503020204020204" charset="-122"/>
                <a:sym typeface="+mn-ea"/>
              </a:rPr>
              <a:t>纷纷</a:t>
            </a:r>
            <a:r>
              <a:rPr kumimoji="1" lang="zh-CN" altLang="zh-CN" dirty="0">
                <a:effectLst/>
                <a:latin typeface="微软雅黑" panose="020B0503020204020204" charset="-122"/>
                <a:ea typeface="微软雅黑" panose="020B0503020204020204" charset="-122"/>
                <a:sym typeface="+mn-ea"/>
              </a:rPr>
              <a:t>突破</a:t>
            </a:r>
            <a:r>
              <a:rPr kumimoji="1" lang="en-US" altLang="zh-CN" dirty="0">
                <a:effectLst/>
                <a:latin typeface="微软雅黑" panose="020B0503020204020204" charset="-122"/>
                <a:ea typeface="微软雅黑" panose="020B0503020204020204" charset="-122"/>
                <a:sym typeface="+mn-ea"/>
              </a:rPr>
              <a:t>5000</a:t>
            </a:r>
            <a:r>
              <a:rPr kumimoji="1" lang="zh-CN" altLang="zh-CN" dirty="0">
                <a:effectLst/>
                <a:latin typeface="微软雅黑" panose="020B0503020204020204" charset="-122"/>
                <a:ea typeface="微软雅黑" panose="020B0503020204020204" charset="-122"/>
                <a:sym typeface="+mn-ea"/>
              </a:rPr>
              <a:t>亿大关。</a:t>
            </a:r>
            <a:endParaRPr kumimoji="1" lang="en-US" altLang="zh-CN" b="0" kern="1200" dirty="0">
              <a:solidFill>
                <a:schemeClr val="tx1"/>
              </a:solidFill>
              <a:effectLst/>
              <a:latin typeface="微软雅黑" panose="020B0503020204020204" charset="-122"/>
              <a:ea typeface="微软雅黑" panose="020B0503020204020204" charset="-122"/>
              <a:cs typeface="+mn-cs"/>
            </a:endParaRPr>
          </a:p>
          <a:p>
            <a:r>
              <a:rPr kumimoji="1" lang="zh-CN" altLang="en-US" dirty="0">
                <a:effectLst/>
                <a:latin typeface="微软雅黑" panose="020B0503020204020204" charset="-122"/>
                <a:ea typeface="微软雅黑" panose="020B0503020204020204" charset="-122"/>
                <a:sym typeface="+mn-ea"/>
              </a:rPr>
              <a:t>说明互联网和计算机的重要性</a:t>
            </a:r>
            <a:r>
              <a:rPr kumimoji="1" lang="en-US" altLang="zh-CN" dirty="0">
                <a:effectLst/>
                <a:latin typeface="微软雅黑" panose="020B0503020204020204" charset="-122"/>
                <a:ea typeface="微软雅黑" panose="020B0503020204020204" charset="-122"/>
                <a:sym typeface="+mn-ea"/>
              </a:rPr>
              <a:t>——</a:t>
            </a:r>
            <a:r>
              <a:rPr kumimoji="1" lang="zh-CN" altLang="en-US" dirty="0">
                <a:effectLst/>
                <a:latin typeface="微软雅黑" panose="020B0503020204020204" charset="-122"/>
                <a:ea typeface="微软雅黑" panose="020B0503020204020204" charset="-122"/>
                <a:sym typeface="+mn-ea"/>
              </a:rPr>
              <a:t>祝贺大家选对了好专业！</a:t>
            </a:r>
            <a:endParaRPr kumimoji="1" lang="en-US" altLang="zh-CN" b="0" kern="1200" dirty="0">
              <a:solidFill>
                <a:schemeClr val="tx1"/>
              </a:solidFill>
              <a:effectLst/>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effectLst/>
                <a:latin typeface="微软雅黑" panose="020B0503020204020204" charset="-122"/>
                <a:ea typeface="微软雅黑" panose="020B0503020204020204" charset="-122"/>
                <a:sym typeface="+mn-ea"/>
              </a:rPr>
              <a:t>祝贺大家后，站在计算机专业的角度，想想看为什么美国能</a:t>
            </a:r>
            <a:r>
              <a:rPr kumimoji="1" lang="en-US" altLang="zh-CN" dirty="0">
                <a:effectLst/>
                <a:latin typeface="微软雅黑" panose="020B0503020204020204" charset="-122"/>
                <a:ea typeface="微软雅黑" panose="020B0503020204020204" charset="-122"/>
                <a:sym typeface="+mn-ea"/>
              </a:rPr>
              <a:t>PK</a:t>
            </a:r>
            <a:r>
              <a:rPr kumimoji="1" lang="zh-CN" altLang="en-US" dirty="0">
                <a:effectLst/>
                <a:latin typeface="微软雅黑" panose="020B0503020204020204" charset="-122"/>
                <a:ea typeface="微软雅黑" panose="020B0503020204020204" charset="-122"/>
                <a:sym typeface="+mn-ea"/>
              </a:rPr>
              <a:t>掉日本？因为美国有硅谷，而硅谷诞生发展的信息产业。硅谷在美国西部加州的海湾的湾区（包括最擅长创业的大学斯坦福，还有金门大桥的旧金山</a:t>
            </a:r>
            <a:r>
              <a:rPr kumimoji="1" lang="en-US" altLang="zh-CN" dirty="0">
                <a:effectLst/>
                <a:latin typeface="微软雅黑" panose="020B0503020204020204" charset="-122"/>
                <a:ea typeface="微软雅黑" panose="020B0503020204020204" charset="-122"/>
                <a:sym typeface="+mn-ea"/>
              </a:rPr>
              <a:t>San Francisco</a:t>
            </a:r>
            <a:r>
              <a:rPr kumimoji="1" lang="zh-CN" altLang="en-US" dirty="0">
                <a:effectLst/>
                <a:latin typeface="微软雅黑" panose="020B0503020204020204" charset="-122"/>
                <a:ea typeface="微软雅黑" panose="020B0503020204020204" charset="-122"/>
                <a:sym typeface="+mn-ea"/>
              </a:rPr>
              <a:t>）</a:t>
            </a:r>
            <a:r>
              <a:rPr kumimoji="1" lang="en-US" altLang="zh-CN" dirty="0">
                <a:effectLst/>
                <a:latin typeface="微软雅黑" panose="020B0503020204020204" charset="-122"/>
                <a:ea typeface="微软雅黑" panose="020B0503020204020204" charset="-122"/>
                <a:sym typeface="+mn-ea"/>
              </a:rPr>
              <a:t>CISCO</a:t>
            </a:r>
            <a:r>
              <a:rPr kumimoji="1" lang="zh-CN" altLang="en-US" dirty="0">
                <a:effectLst/>
                <a:latin typeface="微软雅黑" panose="020B0503020204020204" charset="-122"/>
                <a:ea typeface="微软雅黑" panose="020B0503020204020204" charset="-122"/>
                <a:sym typeface="+mn-ea"/>
              </a:rPr>
              <a:t>公司正取名于此。</a:t>
            </a:r>
            <a:endParaRPr kumimoji="1" lang="en-US" altLang="zh-CN" b="0" kern="1200" dirty="0">
              <a:solidFill>
                <a:schemeClr val="tx1"/>
              </a:solidFill>
              <a:effectLst/>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effectLst/>
                <a:latin typeface="微软雅黑" panose="020B0503020204020204" charset="-122"/>
                <a:ea typeface="微软雅黑" panose="020B0503020204020204" charset="-122"/>
                <a:sym typeface="+mn-ea"/>
              </a:rPr>
              <a:t>中国崛起，就靠在座的同学们了！</a:t>
            </a:r>
            <a:endParaRPr kumimoji="1" lang="en-US" altLang="zh-CN" b="0" kern="1200" dirty="0">
              <a:solidFill>
                <a:schemeClr val="tx1"/>
              </a:solidFill>
              <a:effectLst/>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b="0" kern="1200" dirty="0">
              <a:solidFill>
                <a:schemeClr val="tx1"/>
              </a:solidFill>
              <a:effectLst/>
              <a:latin typeface="微软雅黑" panose="020B0503020204020204" charset="-122"/>
              <a:ea typeface="微软雅黑" panose="020B0503020204020204" charset="-122"/>
              <a:cs typeface="+mn-cs"/>
            </a:endParaRPr>
          </a:p>
          <a:p>
            <a:endParaRPr lang="zh-CN" altLang="zh-CN" b="0" kern="1200" dirty="0">
              <a:solidFill>
                <a:schemeClr val="tx1"/>
              </a:solidFill>
              <a:effectLst/>
              <a:latin typeface="Arial" panose="020B0604020202020204" pitchFamily="34" charset="0"/>
              <a:ea typeface="宋体" panose="02010600030101010101" pitchFamily="2" charset="-122"/>
              <a:cs typeface="+mn-cs"/>
            </a:endParaRPr>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latin typeface="微软雅黑" panose="020B0503020204020204" charset="-122"/>
                <a:ea typeface="微软雅黑" panose="020B0503020204020204" charset="-122"/>
                <a:sym typeface="+mn-ea"/>
              </a:rPr>
              <a:t>看过世界后，回到国内，从新基建看互联网的重要性。</a:t>
            </a:r>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应对经济金融危机，投资拉动经济是个重要手段。</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sym typeface="+mn-ea"/>
              </a:rPr>
              <a:t>2008</a:t>
            </a:r>
            <a:r>
              <a:rPr lang="zh-CN" altLang="en-US" dirty="0">
                <a:latin typeface="微软雅黑" panose="020B0503020204020204" charset="-122"/>
                <a:ea typeface="微软雅黑" panose="020B0503020204020204" charset="-122"/>
                <a:sym typeface="+mn-ea"/>
              </a:rPr>
              <a:t>年金融危机时，国家通过投资基础设施拉动经济，投资的是高铁、公路和机场；</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新时代的新基建：国家基础设施投资的新基建，与网络相关的设施占了三项：</a:t>
            </a:r>
            <a:r>
              <a:rPr lang="en-US" altLang="zh-CN" dirty="0">
                <a:latin typeface="微软雅黑" panose="020B0503020204020204" charset="-122"/>
                <a:ea typeface="微软雅黑" panose="020B0503020204020204" charset="-122"/>
                <a:sym typeface="+mn-ea"/>
              </a:rPr>
              <a:t>5G</a:t>
            </a:r>
            <a:r>
              <a:rPr lang="zh-CN" altLang="en-US" dirty="0">
                <a:latin typeface="微软雅黑" panose="020B0503020204020204" charset="-122"/>
                <a:ea typeface="微软雅黑" panose="020B0503020204020204" charset="-122"/>
                <a:sym typeface="+mn-ea"/>
              </a:rPr>
              <a:t>、数据中心、工业互联网</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此外，其他大部分新基建内容，也都与网络及其信息化应用密切相关</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sym typeface="+mn-ea"/>
              </a:rPr>
              <a:t>这也充分说明，网络在国民经济中正在发挥基础性作用</a:t>
            </a:r>
            <a:endParaRPr lang="zh-CN" altLang="en-US" dirty="0">
              <a:latin typeface="微软雅黑" panose="020B0503020204020204" charset="-122"/>
              <a:ea typeface="微软雅黑" panose="020B0503020204020204" charset="-122"/>
            </a:endParaRP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宋体" panose="02010600030101010101" pitchFamily="2" charset="-122"/>
                <a:ea typeface="宋体" panose="02010600030101010101" pitchFamily="2" charset="-122"/>
                <a:cs typeface="+mn-cs"/>
              </a:rPr>
              <a:t>18</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世纪中叶以来，人类历史上先后发生了三次工业革命，发源于西方国家及衍生国家，并由他们所创新所主导。</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第一次工业革命</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所开创的“蒸汽时代”（</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1760-1840</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年），标志着农耕文明向工业文明的过渡，是人类发展史上的一个伟大奇迹；</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4"/>
              </a:rPr>
              <a:t>第二次工业革命</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进入了“电气时代”（</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1840-1950</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年），使得电力、钢铁、铁路、化工、汽车等重工业兴起，石油成为新能源，并促使交通的迅速</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5"/>
              </a:rPr>
              <a:t>发展</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，世界各国的交流更为</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6"/>
              </a:rPr>
              <a:t>频繁</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，并逐渐形成一个全球化的国际政治、经济体系；两次世界大战之后开始的</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7"/>
              </a:rPr>
              <a:t>第三次工业革命</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，更是开创了“信息时代”（</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1950-</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），全球信息和资源交流变得更为迅速，大多数国家和地区都被卷入到全球化进程之中，世界政治经济格局进一步确立，人类文明的发达程度也达到空前的高度。英特尔创业三巨头    圣人——罗伯特·诺伊斯     心脏——戈登</a:t>
            </a:r>
            <a:r>
              <a:rPr lang="zh-CN" altLang="en-US" dirty="0">
                <a:effectLst/>
                <a:sym typeface="+mn-ea"/>
              </a:rPr>
              <a: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摩尔   偏执狂——安迪</a:t>
            </a:r>
            <a:r>
              <a:rPr lang="zh-CN" altLang="en-US" dirty="0">
                <a:effectLst/>
                <a:sym typeface="+mn-ea"/>
              </a:rPr>
              <a:t>·</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葛洛夫</a:t>
            </a:r>
            <a:endParaRPr lang="zh-CN" altLang="en-US" sz="1200" b="0" i="0" kern="1200" dirty="0">
              <a:solidFill>
                <a:schemeClr val="tx1"/>
              </a:solidFill>
              <a:effectLst/>
              <a:latin typeface="宋体" panose="02010600030101010101" pitchFamily="2" charset="-122"/>
              <a:ea typeface="宋体" panose="02010600030101010101" pitchFamily="2" charset="-122"/>
              <a:cs typeface="+mn-cs"/>
            </a:endParaRPr>
          </a:p>
          <a:p>
            <a:r>
              <a:rPr lang="zh-CN" altLang="en-US" sz="1200" b="0" i="0" kern="1200" dirty="0">
                <a:solidFill>
                  <a:schemeClr val="tx1"/>
                </a:solidFill>
                <a:effectLst/>
                <a:latin typeface="宋体" panose="02010600030101010101" pitchFamily="2" charset="-122"/>
                <a:ea typeface="宋体" panose="02010600030101010101" pitchFamily="2" charset="-122"/>
                <a:cs typeface="+mn-cs"/>
              </a:rPr>
              <a:t>第三次信息革命方兴未艾，还在全球扩散和传播。</a:t>
            </a:r>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Freeform 12"/>
          <p:cNvSpPr/>
          <p:nvPr/>
        </p:nvSpPr>
        <p:spPr bwMode="auto">
          <a:xfrm>
            <a:off x="220133" y="3771900"/>
            <a:ext cx="392113" cy="90488"/>
          </a:xfrm>
          <a:custGeom>
            <a:avLst/>
            <a:gdLst>
              <a:gd name="T0" fmla="*/ 228 w 228"/>
              <a:gd name="T1" fmla="*/ 57 h 57"/>
              <a:gd name="T2" fmla="*/ 0 w 228"/>
              <a:gd name="T3" fmla="*/ 0 h 57"/>
              <a:gd name="T4" fmla="*/ 222 w 228"/>
              <a:gd name="T5" fmla="*/ 54 h 57"/>
              <a:gd name="T6" fmla="*/ 228 w 228"/>
              <a:gd name="T7" fmla="*/ 57 h 57"/>
            </a:gdLst>
            <a:ahLst/>
            <a:cxnLst>
              <a:cxn ang="0">
                <a:pos x="T0" y="T1"/>
              </a:cxn>
              <a:cxn ang="0">
                <a:pos x="T2" y="T3"/>
              </a:cxn>
              <a:cxn ang="0">
                <a:pos x="T4" y="T5"/>
              </a:cxn>
              <a:cxn ang="0">
                <a:pos x="T6" y="T7"/>
              </a:cxn>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Freeform 13"/>
          <p:cNvSpPr/>
          <p:nvPr/>
        </p:nvSpPr>
        <p:spPr bwMode="auto">
          <a:xfrm>
            <a:off x="607087" y="3867150"/>
            <a:ext cx="67071" cy="80963"/>
          </a:xfrm>
          <a:custGeom>
            <a:avLst/>
            <a:gdLst>
              <a:gd name="T0" fmla="*/ 0 w 39"/>
              <a:gd name="T1" fmla="*/ 0 h 51"/>
              <a:gd name="T2" fmla="*/ 39 w 39"/>
              <a:gd name="T3" fmla="*/ 51 h 51"/>
              <a:gd name="T4" fmla="*/ 3 w 39"/>
              <a:gd name="T5" fmla="*/ 0 h 51"/>
              <a:gd name="T6" fmla="*/ 0 w 39"/>
              <a:gd name="T7" fmla="*/ 0 h 51"/>
            </a:gdLst>
            <a:ahLst/>
            <a:cxnLst>
              <a:cxn ang="0">
                <a:pos x="T0" y="T1"/>
              </a:cxn>
              <a:cxn ang="0">
                <a:pos x="T2" y="T3"/>
              </a:cxn>
              <a:cxn ang="0">
                <a:pos x="T4" y="T5"/>
              </a:cxn>
              <a:cxn ang="0">
                <a:pos x="T6" y="T7"/>
              </a:cxn>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Title 1"/>
          <p:cNvSpPr>
            <a:spLocks noGrp="1"/>
          </p:cNvSpPr>
          <p:nvPr>
            <p:ph type="ctrTitle"/>
          </p:nvPr>
        </p:nvSpPr>
        <p:spPr>
          <a:xfrm>
            <a:off x="1884646" y="961535"/>
            <a:ext cx="7526054" cy="3488266"/>
          </a:xfrm>
          <a:prstGeom prst="rect">
            <a:avLst/>
          </a:prstGeom>
        </p:spPr>
        <p:txBody>
          <a:bodyPr anchor="b">
            <a:normAutofit/>
          </a:bodyPr>
          <a:lstStyle>
            <a:lvl1pPr algn="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167925" y="4402667"/>
            <a:ext cx="6242777" cy="1364531"/>
          </a:xfrm>
          <a:prstGeom prst="rect">
            <a:avLst/>
          </a:prstGeo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3" name="Date Placeholder 3"/>
          <p:cNvSpPr>
            <a:spLocks noGrp="1"/>
          </p:cNvSpPr>
          <p:nvPr>
            <p:ph type="dt" sz="half" idx="10"/>
          </p:nvPr>
        </p:nvSpPr>
        <p:spPr>
          <a:xfrm>
            <a:off x="7936839" y="6116639"/>
            <a:ext cx="928688" cy="365125"/>
          </a:xfrm>
          <a:prstGeom prst="rect">
            <a:avLst/>
          </a:prstGeom>
        </p:spPr>
        <p:txBody>
          <a:bodyPr/>
          <a:lstStyle>
            <a:lvl1pPr>
              <a:defRPr/>
            </a:lvl1pPr>
          </a:lstStyle>
          <a:p>
            <a:endParaRPr lang="en-US" altLang="zh-CN"/>
          </a:p>
        </p:txBody>
      </p:sp>
      <p:sp>
        <p:nvSpPr>
          <p:cNvPr id="14" name="Footer Placeholder 4"/>
          <p:cNvSpPr>
            <a:spLocks noGrp="1"/>
          </p:cNvSpPr>
          <p:nvPr>
            <p:ph type="ftr" sz="quarter" idx="11"/>
          </p:nvPr>
        </p:nvSpPr>
        <p:spPr>
          <a:xfrm>
            <a:off x="3926285" y="6116639"/>
            <a:ext cx="3909086" cy="365125"/>
          </a:xfrm>
          <a:prstGeom prst="rect">
            <a:avLst/>
          </a:prstGeom>
        </p:spPr>
        <p:txBody>
          <a:bodyPr/>
          <a:lstStyle>
            <a:lvl1pPr>
              <a:defRPr/>
            </a:lvl1pPr>
          </a:lstStyle>
          <a:p>
            <a:endParaRPr lang="en-US" altLang="zh-CN"/>
          </a:p>
        </p:txBody>
      </p:sp>
      <p:sp>
        <p:nvSpPr>
          <p:cNvPr id="15" name="Slide Number Placeholder 5"/>
          <p:cNvSpPr>
            <a:spLocks noGrp="1"/>
          </p:cNvSpPr>
          <p:nvPr>
            <p:ph type="sldNum" sz="quarter" idx="12"/>
          </p:nvPr>
        </p:nvSpPr>
        <p:spPr>
          <a:xfrm>
            <a:off x="8965274" y="6116639"/>
            <a:ext cx="445426" cy="365125"/>
          </a:xfrm>
          <a:prstGeom prst="rect">
            <a:avLst/>
          </a:prstGeom>
        </p:spPr>
        <p:txBody>
          <a:bodyPr/>
          <a:lstStyle>
            <a:lvl1pPr>
              <a:defRPr/>
            </a:lvl1pPr>
          </a:lstStyle>
          <a:p>
            <a:fld id="{AC80574E-8B94-4515-ADE1-BF6C35829DF0}" type="slidenum">
              <a:rPr lang="zh-CN" altLang="en-US" smtClean="0"/>
            </a:fld>
            <a:endParaRPr lang="en-US" altLang="zh-CN"/>
          </a:p>
        </p:txBody>
      </p:sp>
      <p:pic>
        <p:nvPicPr>
          <p:cNvPr id="5" name="图片 4"/>
          <p:cNvPicPr>
            <a:picLocks noChangeAspect="1"/>
          </p:cNvPicPr>
          <p:nvPr/>
        </p:nvPicPr>
        <p:blipFill>
          <a:blip r:embed="rId2"/>
          <a:stretch>
            <a:fillRect/>
          </a:stretch>
        </p:blipFill>
        <p:spPr>
          <a:xfrm>
            <a:off x="9712" y="5975305"/>
            <a:ext cx="2641736" cy="88269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06317" y="4732865"/>
            <a:ext cx="8142324" cy="566738"/>
          </a:xfrm>
          <a:prstGeom prst="rect">
            <a:avLst/>
          </a:prstGeo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39140" y="932112"/>
            <a:ext cx="6685320"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1206317" y="5299603"/>
            <a:ext cx="8142324" cy="493712"/>
          </a:xfrm>
          <a:prstGeom prst="rect">
            <a:avLst/>
          </a:prstGeo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206318" y="685800"/>
            <a:ext cx="8142324" cy="3048000"/>
          </a:xfrm>
          <a:prstGeom prst="rect">
            <a:avLst/>
          </a:prstGeom>
        </p:spPr>
        <p:txBody>
          <a:bodyP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06318" y="4343400"/>
            <a:ext cx="8142325" cy="1447800"/>
          </a:xfrm>
          <a:prstGeom prst="rect">
            <a:avLst/>
          </a:prstGeo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TextBox 13"/>
          <p:cNvSpPr txBox="1"/>
          <p:nvPr/>
        </p:nvSpPr>
        <p:spPr>
          <a:xfrm>
            <a:off x="1050793" y="8636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6" name="TextBox 14"/>
          <p:cNvSpPr txBox="1"/>
          <p:nvPr/>
        </p:nvSpPr>
        <p:spPr>
          <a:xfrm>
            <a:off x="8853488" y="28194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algn="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2" name="Title 1"/>
          <p:cNvSpPr>
            <a:spLocks noGrp="1"/>
          </p:cNvSpPr>
          <p:nvPr>
            <p:ph type="title"/>
          </p:nvPr>
        </p:nvSpPr>
        <p:spPr>
          <a:xfrm>
            <a:off x="1545637" y="685801"/>
            <a:ext cx="7555291" cy="2743199"/>
          </a:xfrm>
          <a:prstGeom prst="rect">
            <a:avLst/>
          </a:prstGeo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731421" y="3428999"/>
            <a:ext cx="7183722" cy="381000"/>
          </a:xfrm>
          <a:prstGeom prst="rect">
            <a:avLst/>
          </a:prstGeom>
        </p:spPr>
        <p:txBody>
          <a:bodyP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endParaRPr lang="zh-CN" altLang="en-US"/>
          </a:p>
        </p:txBody>
      </p:sp>
      <p:sp>
        <p:nvSpPr>
          <p:cNvPr id="3" name="Text Placeholder 2"/>
          <p:cNvSpPr>
            <a:spLocks noGrp="1"/>
          </p:cNvSpPr>
          <p:nvPr>
            <p:ph type="body" idx="1" hasCustomPrompt="1"/>
          </p:nvPr>
        </p:nvSpPr>
        <p:spPr>
          <a:xfrm>
            <a:off x="1206317" y="4343400"/>
            <a:ext cx="8142324" cy="1447800"/>
          </a:xfrm>
          <a:prstGeom prst="rect">
            <a:avLst/>
          </a:prstGeo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7" name="Date Placeholder 3"/>
          <p:cNvSpPr>
            <a:spLocks noGrp="1"/>
          </p:cNvSpPr>
          <p:nvPr>
            <p:ph type="dt" sz="half" idx="14"/>
          </p:nvPr>
        </p:nvSpPr>
        <p:spPr>
          <a:xfrm>
            <a:off x="7971235" y="6116639"/>
            <a:ext cx="930407" cy="365125"/>
          </a:xfrm>
          <a:prstGeom prst="rect">
            <a:avLst/>
          </a:prstGeom>
        </p:spPr>
        <p:txBody>
          <a:bodyPr/>
          <a:lstStyle>
            <a:lvl1pPr>
              <a:defRPr/>
            </a:lvl1pPr>
          </a:lstStyle>
          <a:p>
            <a:endParaRPr lang="en-US" altLang="zh-CN" dirty="0"/>
          </a:p>
        </p:txBody>
      </p:sp>
      <p:sp>
        <p:nvSpPr>
          <p:cNvPr id="8" name="Footer Placeholder 4"/>
          <p:cNvSpPr>
            <a:spLocks noGrp="1"/>
          </p:cNvSpPr>
          <p:nvPr>
            <p:ph type="ftr" sz="quarter" idx="15"/>
          </p:nvPr>
        </p:nvSpPr>
        <p:spPr>
          <a:xfrm>
            <a:off x="2153180" y="6116639"/>
            <a:ext cx="5756143" cy="365125"/>
          </a:xfrm>
          <a:prstGeom prst="rect">
            <a:avLst/>
          </a:prstGeom>
        </p:spPr>
        <p:txBody>
          <a:bodyPr/>
          <a:lstStyle>
            <a:lvl1pPr>
              <a:defRPr/>
            </a:lvl1pPr>
          </a:lstStyle>
          <a:p>
            <a:endParaRPr lang="en-US" altLang="zh-CN"/>
          </a:p>
        </p:txBody>
      </p:sp>
      <p:sp>
        <p:nvSpPr>
          <p:cNvPr id="9" name="Slide Number Placeholder 5"/>
          <p:cNvSpPr>
            <a:spLocks noGrp="1"/>
          </p:cNvSpPr>
          <p:nvPr>
            <p:ph type="sldNum" sz="quarter" idx="16"/>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06320" y="3308581"/>
            <a:ext cx="8142321" cy="1468800"/>
          </a:xfrm>
          <a:prstGeom prst="rect">
            <a:avLst/>
          </a:prstGeom>
        </p:spPr>
        <p:txBody>
          <a:bodyPr anchor="b">
            <a:normAutofit/>
          </a:bodyPr>
          <a:lstStyle>
            <a:lvl1pPr algn="r">
              <a:defRPr sz="32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06317" y="4777381"/>
            <a:ext cx="8142323" cy="860400"/>
          </a:xfrm>
          <a:prstGeom prst="rect">
            <a:avLst/>
          </a:prstGeo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TextBox 13"/>
          <p:cNvSpPr txBox="1"/>
          <p:nvPr/>
        </p:nvSpPr>
        <p:spPr>
          <a:xfrm>
            <a:off x="1050793" y="8636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6" name="TextBox 14"/>
          <p:cNvSpPr txBox="1"/>
          <p:nvPr/>
        </p:nvSpPr>
        <p:spPr>
          <a:xfrm>
            <a:off x="8853488" y="2819400"/>
            <a:ext cx="495300" cy="584200"/>
          </a:xfrm>
          <a:prstGeom prst="rect">
            <a:avLst/>
          </a:prstGeom>
        </p:spPr>
        <p:txBody>
          <a:bodyPr anchor="ct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algn="r" eaLnBrk="1" hangingPunct="1"/>
            <a:r>
              <a:rPr lang="en-US" altLang="zh-CN" sz="8000">
                <a:ea typeface="宋体" panose="02010600030101010101" pitchFamily="2" charset="-122"/>
              </a:rPr>
              <a:t>”</a:t>
            </a:r>
            <a:endParaRPr lang="en-US" altLang="zh-CN" sz="8000">
              <a:ea typeface="宋体" panose="02010600030101010101" pitchFamily="2" charset="-122"/>
            </a:endParaRPr>
          </a:p>
        </p:txBody>
      </p:sp>
      <p:sp>
        <p:nvSpPr>
          <p:cNvPr id="2" name="Title 1"/>
          <p:cNvSpPr>
            <a:spLocks noGrp="1"/>
          </p:cNvSpPr>
          <p:nvPr>
            <p:ph type="title"/>
          </p:nvPr>
        </p:nvSpPr>
        <p:spPr>
          <a:xfrm>
            <a:off x="1545637" y="685801"/>
            <a:ext cx="7555291" cy="2743199"/>
          </a:xfrm>
          <a:prstGeom prst="rect">
            <a:avLst/>
          </a:prstGeo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206319" y="3886200"/>
            <a:ext cx="8142323" cy="889000"/>
          </a:xfrm>
          <a:prstGeom prst="rect">
            <a:avLst/>
          </a:prstGeom>
        </p:spPr>
        <p:txBody>
          <a:bodyPr rtlCol="0" anchor="b">
            <a:normAutofit/>
          </a:bodyPr>
          <a:lstStyle>
            <a:lvl1pPr algn="r">
              <a:buNone/>
              <a:defRPr lang="en-US" sz="2400" b="0" cap="none" dirty="0">
                <a:ln w="3175" cmpd="sng">
                  <a:noFill/>
                </a:ln>
                <a:solidFill>
                  <a:schemeClr val="tx1"/>
                </a:solidFill>
                <a:effectLst/>
              </a:defRPr>
            </a:lvl1pPr>
          </a:lstStyle>
          <a:p>
            <a:pPr lvl="0"/>
            <a:r>
              <a:rPr lang="zh-CN" altLang="en-US"/>
              <a:t>编辑母版文本样式</a:t>
            </a:r>
            <a:endParaRPr lang="zh-CN" altLang="en-US"/>
          </a:p>
        </p:txBody>
      </p:sp>
      <p:sp>
        <p:nvSpPr>
          <p:cNvPr id="3" name="Text Placeholder 2"/>
          <p:cNvSpPr>
            <a:spLocks noGrp="1"/>
          </p:cNvSpPr>
          <p:nvPr>
            <p:ph type="body" idx="1" hasCustomPrompt="1"/>
          </p:nvPr>
        </p:nvSpPr>
        <p:spPr>
          <a:xfrm>
            <a:off x="1206317" y="4775200"/>
            <a:ext cx="8142323" cy="1016000"/>
          </a:xfrm>
          <a:prstGeom prst="rect">
            <a:avLst/>
          </a:prstGeo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7" name="Date Placeholder 3"/>
          <p:cNvSpPr>
            <a:spLocks noGrp="1"/>
          </p:cNvSpPr>
          <p:nvPr>
            <p:ph type="dt" sz="half" idx="14"/>
          </p:nvPr>
        </p:nvSpPr>
        <p:spPr>
          <a:xfrm>
            <a:off x="7971235" y="6116639"/>
            <a:ext cx="930407" cy="365125"/>
          </a:xfrm>
          <a:prstGeom prst="rect">
            <a:avLst/>
          </a:prstGeom>
        </p:spPr>
        <p:txBody>
          <a:bodyPr/>
          <a:lstStyle>
            <a:lvl1pPr>
              <a:defRPr/>
            </a:lvl1pPr>
          </a:lstStyle>
          <a:p>
            <a:endParaRPr lang="en-US" altLang="zh-CN" dirty="0"/>
          </a:p>
        </p:txBody>
      </p:sp>
      <p:sp>
        <p:nvSpPr>
          <p:cNvPr id="8" name="Footer Placeholder 4"/>
          <p:cNvSpPr>
            <a:spLocks noGrp="1"/>
          </p:cNvSpPr>
          <p:nvPr>
            <p:ph type="ftr" sz="quarter" idx="15"/>
          </p:nvPr>
        </p:nvSpPr>
        <p:spPr>
          <a:xfrm>
            <a:off x="2153180" y="6116639"/>
            <a:ext cx="5756143" cy="365125"/>
          </a:xfrm>
          <a:prstGeom prst="rect">
            <a:avLst/>
          </a:prstGeom>
        </p:spPr>
        <p:txBody>
          <a:bodyPr/>
          <a:lstStyle>
            <a:lvl1pPr>
              <a:defRPr/>
            </a:lvl1pPr>
          </a:lstStyle>
          <a:p>
            <a:endParaRPr lang="en-US" altLang="zh-CN"/>
          </a:p>
        </p:txBody>
      </p:sp>
      <p:sp>
        <p:nvSpPr>
          <p:cNvPr id="9" name="Slide Number Placeholder 5"/>
          <p:cNvSpPr>
            <a:spLocks noGrp="1"/>
          </p:cNvSpPr>
          <p:nvPr>
            <p:ph type="sldNum" sz="quarter" idx="16"/>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06319" y="685802"/>
            <a:ext cx="8142324" cy="2727325"/>
          </a:xfrm>
          <a:prstGeom prst="rect">
            <a:avLst/>
          </a:prstGeom>
        </p:spPr>
        <p:txBody>
          <a:bodyPr rtlCol="0">
            <a:normAutofit/>
          </a:bodyPr>
          <a:lstStyle>
            <a:lvl1pPr>
              <a:defRPr lang="en-US" b="0" dirty="0"/>
            </a:lvl1pPr>
          </a:lstStyle>
          <a:p>
            <a:pPr lvl="0"/>
            <a:r>
              <a:rPr lang="zh-CN" altLang="en-US"/>
              <a:t>单击此处编辑母版标题样式</a:t>
            </a:r>
            <a:endParaRPr lang="en-US" dirty="0"/>
          </a:p>
        </p:txBody>
      </p:sp>
      <p:sp>
        <p:nvSpPr>
          <p:cNvPr id="10" name="Text Placeholder 9"/>
          <p:cNvSpPr>
            <a:spLocks noGrp="1"/>
          </p:cNvSpPr>
          <p:nvPr>
            <p:ph type="body" sz="quarter" idx="13" hasCustomPrompt="1"/>
          </p:nvPr>
        </p:nvSpPr>
        <p:spPr>
          <a:xfrm>
            <a:off x="1206318" y="3505200"/>
            <a:ext cx="8142325" cy="838200"/>
          </a:xfrm>
          <a:prstGeom prst="rect">
            <a:avLst/>
          </a:prstGeom>
        </p:spPr>
        <p:txBody>
          <a:bodyPr rtlCol="0" anchor="b">
            <a:normAutofit/>
          </a:bodyPr>
          <a:lstStyle>
            <a:lvl1pPr>
              <a:buNone/>
              <a:defRPr lang="en-US" sz="2800" b="0" cap="none" dirty="0">
                <a:ln w="3175" cmpd="sng">
                  <a:noFill/>
                </a:ln>
                <a:solidFill>
                  <a:schemeClr val="tx1"/>
                </a:solidFill>
                <a:effectLst/>
              </a:defRPr>
            </a:lvl1pPr>
          </a:lstStyle>
          <a:p>
            <a:pPr lvl="0"/>
            <a:r>
              <a:rPr lang="zh-CN" altLang="en-US"/>
              <a:t>编辑母版文本样式</a:t>
            </a:r>
            <a:endParaRPr lang="zh-CN" altLang="en-US"/>
          </a:p>
        </p:txBody>
      </p:sp>
      <p:sp>
        <p:nvSpPr>
          <p:cNvPr id="3" name="Text Placeholder 2"/>
          <p:cNvSpPr>
            <a:spLocks noGrp="1"/>
          </p:cNvSpPr>
          <p:nvPr>
            <p:ph type="body" idx="1" hasCustomPrompt="1"/>
          </p:nvPr>
        </p:nvSpPr>
        <p:spPr>
          <a:xfrm>
            <a:off x="1206318" y="4343400"/>
            <a:ext cx="8142325" cy="1447800"/>
          </a:xfrm>
          <a:prstGeom prst="rect">
            <a:avLst/>
          </a:prstGeo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5" name="Date Placeholder 3"/>
          <p:cNvSpPr>
            <a:spLocks noGrp="1"/>
          </p:cNvSpPr>
          <p:nvPr>
            <p:ph type="dt" sz="half" idx="14"/>
          </p:nvPr>
        </p:nvSpPr>
        <p:spPr>
          <a:xfrm>
            <a:off x="7971235" y="6116639"/>
            <a:ext cx="930407" cy="365125"/>
          </a:xfrm>
          <a:prstGeom prst="rect">
            <a:avLst/>
          </a:prstGeom>
        </p:spPr>
        <p:txBody>
          <a:bodyPr/>
          <a:lstStyle>
            <a:lvl1pPr>
              <a:defRPr/>
            </a:lvl1pPr>
          </a:lstStyle>
          <a:p>
            <a:endParaRPr lang="en-US" altLang="zh-CN" dirty="0"/>
          </a:p>
        </p:txBody>
      </p:sp>
      <p:sp>
        <p:nvSpPr>
          <p:cNvPr id="6" name="Footer Placeholder 4"/>
          <p:cNvSpPr>
            <a:spLocks noGrp="1"/>
          </p:cNvSpPr>
          <p:nvPr>
            <p:ph type="ftr" sz="quarter" idx="15"/>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6"/>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064552" y="457200"/>
            <a:ext cx="8346148" cy="1981200"/>
          </a:xfrm>
          <a:prstGeom prst="rect">
            <a:avLst/>
          </a:prstGeom>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064552" y="2667001"/>
            <a:ext cx="8346148" cy="3357563"/>
          </a:xfrm>
          <a:prstGeom prst="rect">
            <a:avLst/>
          </a:prstGeom>
        </p:spPr>
        <p:txBody>
          <a:bodyPr vert="eaVert" ancho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A2236A91-AB49-49FF-BD59-8386391FD12B}" type="slidenum">
              <a:rPr lang="zh-CN" altLang="en-US" smtClean="0"/>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09843" y="685800"/>
            <a:ext cx="1438800" cy="5105400"/>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206318" y="685800"/>
            <a:ext cx="6517737" cy="5105400"/>
          </a:xfrm>
          <a:prstGeom prst="rect">
            <a:avLst/>
          </a:prstGeom>
        </p:spPr>
        <p:txBody>
          <a:bodyPr vert="eaVert" ancho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7971235" y="6116639"/>
            <a:ext cx="930407" cy="365125"/>
          </a:xfrm>
          <a:prstGeom prst="rect">
            <a:avLst/>
          </a:prstGeom>
        </p:spPr>
        <p:txBody>
          <a:bodyPr/>
          <a:lstStyle>
            <a:lvl1pPr>
              <a:defRPr/>
            </a:lvl1pPr>
          </a:lstStyle>
          <a:p>
            <a:endParaRPr lang="en-US" altLang="zh-CN" dirty="0"/>
          </a:p>
        </p:txBody>
      </p:sp>
      <p:sp>
        <p:nvSpPr>
          <p:cNvPr id="3" name="Rectangle 12"/>
          <p:cNvSpPr>
            <a:spLocks noGrp="1" noChangeArrowheads="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4" name="Rectangle 13"/>
          <p:cNvSpPr>
            <a:spLocks noGrp="1" noChangeArrowheads="1"/>
          </p:cNvSpPr>
          <p:nvPr>
            <p:ph type="sldNum" sz="quarter" idx="12"/>
          </p:nvPr>
        </p:nvSpPr>
        <p:spPr>
          <a:xfrm>
            <a:off x="8963554" y="6116639"/>
            <a:ext cx="447146" cy="365125"/>
          </a:xfrm>
          <a:prstGeom prst="rect">
            <a:avLst/>
          </a:prstGeom>
        </p:spPr>
        <p:txBody>
          <a:bodyPr/>
          <a:lstStyle>
            <a:lvl1pPr>
              <a:defRPr/>
            </a:lvl1pPr>
          </a:lstStyle>
          <a:p>
            <a:fld id="{67B052E9-C54A-4603-AE2F-EB72B006DB6C}" type="slidenum">
              <a:rPr lang="zh-CN" altLang="en-US" smtClean="0"/>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hasCustomPrompt="1"/>
          </p:nvPr>
        </p:nvSpPr>
        <p:spPr>
          <a:xfrm>
            <a:off x="495299" y="1207874"/>
            <a:ext cx="9066213"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495299" y="1872534"/>
            <a:ext cx="4455513" cy="4292770"/>
          </a:xfrm>
        </p:spPr>
        <p:txBody>
          <a:bodyPr/>
          <a:lstStyle>
            <a:lvl1pPr>
              <a:defRPr sz="2800" b="1">
                <a:solidFill>
                  <a:schemeClr val="tx1"/>
                </a:solidFill>
                <a:latin typeface="+mn-lt"/>
                <a:ea typeface="黑体" panose="02010609060101010101" pitchFamily="2" charset="-122"/>
              </a:defRPr>
            </a:lvl1pPr>
            <a:lvl2pP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defRPr sz="18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6" name="内容占位符 5"/>
          <p:cNvSpPr>
            <a:spLocks noGrp="1"/>
          </p:cNvSpPr>
          <p:nvPr>
            <p:ph sz="quarter" idx="4" hasCustomPrompt="1"/>
          </p:nvPr>
        </p:nvSpPr>
        <p:spPr>
          <a:xfrm>
            <a:off x="5104383" y="1872534"/>
            <a:ext cx="4457129" cy="4292770"/>
          </a:xfrm>
        </p:spPr>
        <p:txBody>
          <a:bodyPr/>
          <a:lstStyle>
            <a:lvl1pPr>
              <a:defRPr sz="2800" b="1">
                <a:solidFill>
                  <a:schemeClr val="tx1"/>
                </a:solidFill>
                <a:latin typeface="+mn-lt"/>
                <a:ea typeface="黑体" panose="02010609060101010101" pitchFamily="2" charset="-122"/>
              </a:defRPr>
            </a:lvl1pPr>
            <a:lvl2pP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defRPr sz="18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fld>
            <a:endParaRPr lang="en-US" altLang="zh-CN"/>
          </a:p>
        </p:txBody>
      </p:sp>
      <p:sp>
        <p:nvSpPr>
          <p:cNvPr id="10"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91911" y="44624"/>
            <a:ext cx="7482627" cy="1134611"/>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a:xfrm>
            <a:off x="1031983" y="1556792"/>
            <a:ext cx="8346723" cy="3332816"/>
          </a:xfrm>
          <a:prstGeom prst="rect">
            <a:avLst/>
          </a:prstGeom>
        </p:spPr>
        <p:txBody>
          <a:bodyPr/>
          <a:lstStyle>
            <a:lvl1pPr>
              <a:defRPr sz="2800" baseline="0"/>
            </a:lvl1pPr>
            <a:lvl2pPr>
              <a:defRPr sz="2400" baseline="0"/>
            </a:lvl2pPr>
            <a:lvl3pPr>
              <a:defRPr sz="2000" baseline="0"/>
            </a:lvl3pPr>
            <a:lvl4pPr>
              <a:defRPr sz="1800"/>
            </a:lvl4pPr>
            <a:lvl5pPr>
              <a:defRPr sz="1400"/>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a:xfrm>
            <a:off x="7955756" y="6108701"/>
            <a:ext cx="928688" cy="365125"/>
          </a:xfrm>
          <a:prstGeom prst="rect">
            <a:avLst/>
          </a:prstGeom>
        </p:spPr>
        <p:txBody>
          <a:bodyPr/>
          <a:lstStyle>
            <a:lvl1pPr>
              <a:defRPr/>
            </a:lvl1pPr>
          </a:lstStyle>
          <a:p>
            <a:endParaRPr lang="en-US" altLang="zh-CN" dirty="0"/>
          </a:p>
        </p:txBody>
      </p:sp>
      <p:sp>
        <p:nvSpPr>
          <p:cNvPr id="5" name="Footer Placeholder 4"/>
          <p:cNvSpPr>
            <a:spLocks noGrp="1"/>
          </p:cNvSpPr>
          <p:nvPr>
            <p:ph type="ftr" sz="quarter" idx="11"/>
          </p:nvPr>
        </p:nvSpPr>
        <p:spPr>
          <a:xfrm>
            <a:off x="2137702" y="6108701"/>
            <a:ext cx="5756142"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46357" y="6108701"/>
            <a:ext cx="464344" cy="365125"/>
          </a:xfrm>
          <a:prstGeom prst="rect">
            <a:avLst/>
          </a:prstGeom>
        </p:spPr>
        <p:txBody>
          <a:bodyPr/>
          <a:lstStyle>
            <a:lvl1pPr>
              <a:defRPr/>
            </a:lvl1pPr>
          </a:lstStyle>
          <a:p>
            <a:fld id="{7AC79822-BC0D-4DE8-A7E5-90A3732A2B82}" type="slidenum">
              <a:rPr lang="zh-CN" altLang="en-US" smtClean="0"/>
            </a:fld>
            <a:endParaRPr lang="en-US" altLang="zh-CN"/>
          </a:p>
        </p:txBody>
      </p:sp>
      <p:sp>
        <p:nvSpPr>
          <p:cNvPr id="7"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495300" y="1196752"/>
            <a:ext cx="4381500" cy="493417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剪贴画占位符 3"/>
          <p:cNvSpPr>
            <a:spLocks noGrp="1"/>
          </p:cNvSpPr>
          <p:nvPr>
            <p:ph type="clipArt" sz="half" idx="2" hasCustomPrompt="1"/>
          </p:nvPr>
        </p:nvSpPr>
        <p:spPr>
          <a:xfrm>
            <a:off x="5029200" y="1196752"/>
            <a:ext cx="4381500" cy="4934173"/>
          </a:xfrm>
        </p:spPr>
        <p:txBody>
          <a:bodyPr/>
          <a:lstStyle/>
          <a:p>
            <a:r>
              <a:rPr lang="zh-CN" altLang="en-US"/>
              <a:t>单击图标添加联机映像</a:t>
            </a:r>
            <a:endParaRPr lang="zh-CN" altLang="en-US"/>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fld>
            <a:endParaRPr lang="en-US" altLang="zh-CN"/>
          </a:p>
        </p:txBody>
      </p:sp>
      <p:sp>
        <p:nvSpPr>
          <p:cNvPr id="8"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13967" y="161926"/>
            <a:ext cx="8676348" cy="600075"/>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613967" y="1276351"/>
            <a:ext cx="8676348" cy="5032375"/>
          </a:xfrm>
        </p:spPr>
        <p:txBody>
          <a:bodyPr/>
          <a:lstStyle/>
          <a:p>
            <a:pPr lvl="0"/>
            <a:endParaRPr lang="zh-CN" altLang="en-US" noProof="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标题幻灯片">
    <p:bg>
      <p:bgPr>
        <a:gradFill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形状 10"/>
          <p:cNvSpPr/>
          <p:nvPr/>
        </p:nvSpPr>
        <p:spPr>
          <a:xfrm>
            <a:off x="220345" y="3771900"/>
            <a:ext cx="393065" cy="91440"/>
          </a:xfrm>
          <a:custGeom>
            <a:avLst/>
            <a:gdLst>
              <a:gd name="TX0" fmla="*/ 228 w 229"/>
              <a:gd name="TY0" fmla="*/ 57 h 58"/>
              <a:gd name="TX1" fmla="*/ 0 w 229"/>
              <a:gd name="TY1" fmla="*/ 0 h 58"/>
              <a:gd name="TX2" fmla="*/ 222 w 229"/>
              <a:gd name="TY2" fmla="*/ 54 h 58"/>
              <a:gd name="TX3" fmla="*/ 228 w 229"/>
              <a:gd name="TY3" fmla="*/ 57 h 58"/>
            </a:gdLst>
            <a:ahLst/>
            <a:cxnLst>
              <a:cxn ang="0">
                <a:pos x="TX0" y="TY0"/>
              </a:cxn>
              <a:cxn ang="0">
                <a:pos x="TX1" y="TY1"/>
              </a:cxn>
              <a:cxn ang="0">
                <a:pos x="TX2" y="TY2"/>
              </a:cxn>
              <a:cxn ang="0">
                <a:pos x="TX3" y="TY3"/>
              </a:cxn>
            </a:cxnLst>
            <a:rect l="l" t="t" r="r" b="b"/>
            <a:pathLst>
              <a:path w="229" h="58">
                <a:moveTo>
                  <a:pt x="228" y="57"/>
                </a:moveTo>
                <a:lnTo>
                  <a:pt x="0" y="0"/>
                </a:lnTo>
                <a:lnTo>
                  <a:pt x="222" y="54"/>
                </a:lnTo>
                <a:lnTo>
                  <a:pt x="228" y="57"/>
                </a:lnTo>
                <a:close/>
              </a:path>
            </a:pathLst>
          </a:custGeom>
          <a:solidFill>
            <a:srgbClr val="29ABE2"/>
          </a:solidFill>
          <a:ln w="0">
            <a:noFill/>
          </a:ln>
        </p:spPr>
        <p:txBody>
          <a:bodyPr vert="horz" wrap="square" lIns="91440" tIns="45720" rIns="91440" bIns="45720" anchor="t">
            <a:noAutofit/>
          </a:bodyPr>
          <a:lstStyle/>
          <a:p>
            <a:pPr marL="0" indent="0" algn="l" defTabSz="457200" eaLnBrk="0" hangingPunct="0">
              <a:lnSpc>
                <a:spcPct val="100000"/>
              </a:lnSpc>
              <a:spcBef>
                <a:spcPts val="0"/>
              </a:spcBef>
              <a:spcAft>
                <a:spcPts val="0"/>
              </a:spcAft>
              <a:buFontTx/>
              <a:buNone/>
            </a:pPr>
            <a:endParaRPr lang="ko-KR" altLang="en-US" sz="1800">
              <a:solidFill>
                <a:srgbClr val="000000"/>
              </a:solidFill>
              <a:latin typeface="Corbel" panose="020B0503020204020204" pitchFamily="34" charset="0"/>
              <a:ea typeface="华文楷体" panose="02010600040101010101" charset="-122"/>
            </a:endParaRPr>
          </a:p>
        </p:txBody>
      </p:sp>
      <p:sp>
        <p:nvSpPr>
          <p:cNvPr id="12" name="形状 11"/>
          <p:cNvSpPr/>
          <p:nvPr/>
        </p:nvSpPr>
        <p:spPr>
          <a:xfrm>
            <a:off x="607060" y="3867150"/>
            <a:ext cx="67945" cy="81915"/>
          </a:xfrm>
          <a:custGeom>
            <a:avLst/>
            <a:gdLst>
              <a:gd name="TX0" fmla="*/ 0 w 40"/>
              <a:gd name="TY0" fmla="*/ 0 h 52"/>
              <a:gd name="TX1" fmla="*/ 39 w 40"/>
              <a:gd name="TY1" fmla="*/ 51 h 52"/>
              <a:gd name="TX2" fmla="*/ 3 w 40"/>
              <a:gd name="TY2" fmla="*/ 0 h 52"/>
              <a:gd name="TX3" fmla="*/ 0 w 40"/>
              <a:gd name="TY3" fmla="*/ 0 h 52"/>
            </a:gdLst>
            <a:ahLst/>
            <a:cxnLst>
              <a:cxn ang="0">
                <a:pos x="TX0" y="TY0"/>
              </a:cxn>
              <a:cxn ang="0">
                <a:pos x="TX1" y="TY1"/>
              </a:cxn>
              <a:cxn ang="0">
                <a:pos x="TX2" y="TY2"/>
              </a:cxn>
              <a:cxn ang="0">
                <a:pos x="TX3" y="TY3"/>
              </a:cxn>
            </a:cxnLst>
            <a:rect l="l" t="t" r="r" b="b"/>
            <a:pathLst>
              <a:path w="40" h="52">
                <a:moveTo>
                  <a:pt x="0" y="0"/>
                </a:moveTo>
                <a:lnTo>
                  <a:pt x="39" y="51"/>
                </a:lnTo>
                <a:lnTo>
                  <a:pt x="3" y="0"/>
                </a:lnTo>
                <a:lnTo>
                  <a:pt x="0" y="0"/>
                </a:lnTo>
                <a:close/>
              </a:path>
            </a:pathLst>
          </a:custGeom>
          <a:solidFill>
            <a:srgbClr val="29ABE2"/>
          </a:solidFill>
          <a:ln w="0">
            <a:noFill/>
          </a:ln>
        </p:spPr>
        <p:txBody>
          <a:bodyPr vert="horz" wrap="square" lIns="91440" tIns="45720" rIns="91440" bIns="45720" anchor="t">
            <a:noAutofit/>
          </a:bodyPr>
          <a:lstStyle/>
          <a:p>
            <a:pPr marL="0" indent="0" algn="l" defTabSz="457200" eaLnBrk="0" hangingPunct="0">
              <a:lnSpc>
                <a:spcPct val="100000"/>
              </a:lnSpc>
              <a:spcBef>
                <a:spcPts val="0"/>
              </a:spcBef>
              <a:spcAft>
                <a:spcPts val="0"/>
              </a:spcAft>
              <a:buFontTx/>
              <a:buNone/>
            </a:pPr>
            <a:endParaRPr lang="ko-KR" altLang="en-US" sz="1800">
              <a:solidFill>
                <a:srgbClr val="000000"/>
              </a:solidFill>
              <a:latin typeface="Corbel" panose="020B0503020204020204" pitchFamily="34" charset="0"/>
              <a:ea typeface="华文楷体" panose="02010600040101010101" charset="-122"/>
            </a:endParaRPr>
          </a:p>
        </p:txBody>
      </p:sp>
      <p:sp>
        <p:nvSpPr>
          <p:cNvPr id="2" name="Rect 0"/>
          <p:cNvSpPr txBox="1"/>
          <p:nvPr>
            <p:ph type="ctrTitle"/>
          </p:nvPr>
        </p:nvSpPr>
        <p:spPr>
          <a:xfrm>
            <a:off x="1884680" y="961390"/>
            <a:ext cx="7526655" cy="3488690"/>
          </a:xfrm>
          <a:prstGeom prst="rect">
            <a:avLst/>
          </a:prstGeom>
          <a:noFill/>
          <a:ln w="0">
            <a:noFill/>
          </a:ln>
        </p:spPr>
        <p:txBody>
          <a:bodyPr vert="horz" wrap="square" lIns="91440" tIns="45720" rIns="91440" bIns="45720" anchor="b">
            <a:normAutofit/>
          </a:bodyPr>
          <a:lstStyle/>
          <a:p>
            <a:pPr marL="0" indent="0" defTabSz="508000">
              <a:lnSpc>
                <a:spcPct val="100000"/>
              </a:lnSpc>
              <a:spcBef>
                <a:spcPts val="0"/>
              </a:spcBef>
              <a:spcAft>
                <a:spcPts val="0"/>
              </a:spcAft>
              <a:buFontTx/>
              <a:buNone/>
            </a:pPr>
            <a:r>
              <a:rPr lang="zh-CN" altLang="en-US" sz="5400"/>
              <a:t>单击此处编辑母版标题样式</a:t>
            </a:r>
            <a:endParaRPr lang="zh-CN" altLang="en-US" sz="5400"/>
          </a:p>
        </p:txBody>
      </p:sp>
      <p:sp>
        <p:nvSpPr>
          <p:cNvPr id="3" name="Rect 0"/>
          <p:cNvSpPr txBox="1"/>
          <p:nvPr>
            <p:ph type="subTitle"/>
          </p:nvPr>
        </p:nvSpPr>
        <p:spPr>
          <a:xfrm>
            <a:off x="3168015" y="4402455"/>
            <a:ext cx="6243320" cy="1365250"/>
          </a:xfrm>
          <a:prstGeom prst="rect">
            <a:avLst/>
          </a:prstGeom>
          <a:noFill/>
          <a:ln w="0">
            <a:noFill/>
          </a:ln>
        </p:spPr>
        <p:txBody>
          <a:bodyPr vert="horz" wrap="square" lIns="91440" tIns="45720" rIns="91440" bIns="45720" anchor="t">
            <a:normAutofit/>
          </a:bodyPr>
          <a:lstStyle/>
          <a:p>
            <a:pPr marL="0" indent="0" defTabSz="508000">
              <a:lnSpc>
                <a:spcPct val="100000"/>
              </a:lnSpc>
              <a:spcBef>
                <a:spcPts val="400"/>
              </a:spcBef>
              <a:spcAft>
                <a:spcPts val="600"/>
              </a:spcAft>
              <a:buFontTx/>
              <a:buNone/>
            </a:pPr>
            <a:r>
              <a:rPr lang="zh-CN" altLang="en-US" sz="1800"/>
              <a:t>单击此处编辑母版副标题样式</a:t>
            </a:r>
            <a:endParaRPr lang="zh-CN" altLang="en-US" sz="1800"/>
          </a:p>
        </p:txBody>
      </p:sp>
      <p:sp>
        <p:nvSpPr>
          <p:cNvPr id="13" name="Rect 0"/>
          <p:cNvSpPr txBox="1"/>
          <p:nvPr>
            <p:ph type="dt"/>
          </p:nvPr>
        </p:nvSpPr>
        <p:spPr>
          <a:xfrm>
            <a:off x="7936865" y="6116955"/>
            <a:ext cx="92964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14" name="Rect 0"/>
          <p:cNvSpPr txBox="1"/>
          <p:nvPr>
            <p:ph type="ftr"/>
          </p:nvPr>
        </p:nvSpPr>
        <p:spPr>
          <a:xfrm>
            <a:off x="3926205" y="6116955"/>
            <a:ext cx="390969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15" name="Rect 0"/>
          <p:cNvSpPr txBox="1"/>
          <p:nvPr>
            <p:ph type="sldNum"/>
          </p:nvPr>
        </p:nvSpPr>
        <p:spPr>
          <a:xfrm>
            <a:off x="8965565" y="6116955"/>
            <a:ext cx="44577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pic>
        <p:nvPicPr>
          <p:cNvPr id="5" name="图片 4" descr="C:/Users/dell/AppData/Roaming/JisuOffice/ETemp/9656_13858336/fImage78199870041.png"/>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9525" y="5975350"/>
            <a:ext cx="2642235" cy="883285"/>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文本占位符 1"/>
          <p:cNvSpPr txBox="1"/>
          <p:nvPr>
            <p:ph type="title"/>
          </p:nvPr>
        </p:nvSpPr>
        <p:spPr>
          <a:xfrm>
            <a:off x="391795" y="44450"/>
            <a:ext cx="7483475" cy="1135380"/>
          </a:xfrm>
          <a:prstGeom prst="rect">
            <a:avLst/>
          </a:prstGeom>
          <a:noFill/>
          <a:ln w="0">
            <a:noFill/>
          </a:ln>
        </p:spPr>
        <p:txBody>
          <a:bodyPr vert="horz" wrap="square" lIns="91440" tIns="45720" rIns="91440" bIns="45720" anchor="ctr">
            <a:noAutofit/>
          </a:bodyPr>
          <a:lstStyle/>
          <a:p>
            <a:pPr marL="0" indent="0" defTabSz="508000">
              <a:lnSpc>
                <a:spcPct val="100000"/>
              </a:lnSpc>
              <a:spcBef>
                <a:spcPts val="0"/>
              </a:spcBef>
              <a:spcAft>
                <a:spcPts val="0"/>
              </a:spcAft>
              <a:buFontTx/>
              <a:buNone/>
            </a:pPr>
            <a:r>
              <a:rPr sz="4000">
                <a:latin typeface="宋体" panose="02010600030101010101" pitchFamily="2" charset="-122"/>
                <a:ea typeface="宋体" panose="02010600030101010101" pitchFamily="2" charset="-122"/>
              </a:rPr>
              <a:t>单击此处编辑母版标题样式</a:t>
            </a:r>
            <a:endParaRPr sz="4000">
              <a:latin typeface="宋体" panose="02010600030101010101" pitchFamily="2" charset="-122"/>
              <a:ea typeface="宋体" panose="02010600030101010101" pitchFamily="2" charset="-122"/>
            </a:endParaRPr>
          </a:p>
        </p:txBody>
      </p:sp>
      <p:sp>
        <p:nvSpPr>
          <p:cNvPr id="3" name="内容占位符 2"/>
          <p:cNvSpPr txBox="1"/>
          <p:nvPr>
            <p:ph hasCustomPrompt="1"/>
          </p:nvPr>
        </p:nvSpPr>
        <p:spPr>
          <a:xfrm>
            <a:off x="1031875" y="1557020"/>
            <a:ext cx="8347075" cy="3333750"/>
          </a:xfrm>
          <a:prstGeom prst="rect">
            <a:avLst/>
          </a:prstGeom>
          <a:noFill/>
          <a:ln w="0">
            <a:noFill/>
          </a:ln>
        </p:spPr>
        <p:txBody>
          <a:bodyPr vert="horz" wrap="square" lIns="91440" tIns="45720" rIns="91440" bIns="45720" anchor="ctr">
            <a:noAutofit/>
          </a:bodyPr>
          <a:lstStyle/>
          <a:p>
            <a:pPr marL="285750" indent="-285750" defTabSz="508000">
              <a:lnSpc>
                <a:spcPct val="100000"/>
              </a:lnSpc>
              <a:spcBef>
                <a:spcPts val="700"/>
              </a:spcBef>
              <a:spcAft>
                <a:spcPts val="600"/>
              </a:spcAft>
              <a:buFontTx/>
              <a:buNone/>
            </a:pPr>
            <a:r>
              <a:rPr sz="2800">
                <a:latin typeface="宋体" panose="02010600030101010101" pitchFamily="2" charset="-122"/>
                <a:ea typeface="宋体" panose="02010600030101010101" pitchFamily="2" charset="-122"/>
              </a:rPr>
              <a:t>编辑母版文本样式</a:t>
            </a:r>
            <a:endParaRPr sz="2800">
              <a:latin typeface="宋体" panose="02010600030101010101" pitchFamily="2" charset="-122"/>
              <a:ea typeface="宋体" panose="02010600030101010101" pitchFamily="2" charset="-122"/>
            </a:endParaRPr>
          </a:p>
          <a:p>
            <a:pPr marL="742950" indent="-285750" defTabSz="508000">
              <a:lnSpc>
                <a:spcPct val="100000"/>
              </a:lnSpc>
              <a:spcBef>
                <a:spcPts val="600"/>
              </a:spcBef>
              <a:spcAft>
                <a:spcPts val="600"/>
              </a:spcAft>
              <a:buFontTx/>
              <a:buNone/>
            </a:pPr>
            <a:r>
              <a:rPr sz="2400">
                <a:latin typeface="宋体" panose="02010600030101010101" pitchFamily="2" charset="-122"/>
                <a:ea typeface="宋体" panose="02010600030101010101" pitchFamily="2" charset="-122"/>
              </a:rPr>
              <a:t>第二级</a:t>
            </a:r>
            <a:endParaRPr sz="2400">
              <a:latin typeface="宋体" panose="02010600030101010101" pitchFamily="2" charset="-122"/>
              <a:ea typeface="宋体" panose="02010600030101010101" pitchFamily="2" charset="-122"/>
            </a:endParaRPr>
          </a:p>
          <a:p>
            <a:pPr marL="1200150" indent="-285750" defTabSz="508000">
              <a:lnSpc>
                <a:spcPct val="100000"/>
              </a:lnSpc>
              <a:spcBef>
                <a:spcPts val="500"/>
              </a:spcBef>
              <a:spcAft>
                <a:spcPts val="600"/>
              </a:spcAft>
              <a:buFontTx/>
              <a:buNone/>
            </a:pPr>
            <a:r>
              <a:rPr sz="2000">
                <a:latin typeface="宋体" panose="02010600030101010101" pitchFamily="2" charset="-122"/>
                <a:ea typeface="宋体" panose="02010600030101010101" pitchFamily="2" charset="-122"/>
              </a:rPr>
              <a:t>第三级</a:t>
            </a:r>
            <a:endParaRPr sz="2000">
              <a:latin typeface="宋体" panose="02010600030101010101" pitchFamily="2" charset="-122"/>
              <a:ea typeface="宋体" panose="02010600030101010101" pitchFamily="2" charset="-122"/>
            </a:endParaRPr>
          </a:p>
          <a:p>
            <a:pPr marL="1543050" indent="-171450" defTabSz="508000">
              <a:lnSpc>
                <a:spcPct val="100000"/>
              </a:lnSpc>
              <a:spcBef>
                <a:spcPts val="400"/>
              </a:spcBef>
              <a:spcAft>
                <a:spcPts val="600"/>
              </a:spcAft>
              <a:buFontTx/>
              <a:buNone/>
            </a:pPr>
            <a:r>
              <a:rPr sz="1800">
                <a:latin typeface="宋体" panose="02010600030101010101" pitchFamily="2" charset="-122"/>
                <a:ea typeface="宋体" panose="02010600030101010101" pitchFamily="2" charset="-122"/>
              </a:rPr>
              <a:t>第四级</a:t>
            </a:r>
            <a:endParaRPr sz="1800">
              <a:latin typeface="宋体" panose="02010600030101010101" pitchFamily="2" charset="-122"/>
              <a:ea typeface="宋体" panose="02010600030101010101" pitchFamily="2" charset="-122"/>
            </a:endParaRPr>
          </a:p>
          <a:p>
            <a:pPr marL="2000250" indent="-171450" defTabSz="508000">
              <a:lnSpc>
                <a:spcPct val="100000"/>
              </a:lnSpc>
              <a:spcBef>
                <a:spcPts val="300"/>
              </a:spcBef>
              <a:spcAft>
                <a:spcPts val="600"/>
              </a:spcAft>
              <a:buFontTx/>
              <a:buNone/>
            </a:pPr>
            <a:r>
              <a:rPr sz="1400">
                <a:latin typeface="宋体" panose="02010600030101010101" pitchFamily="2" charset="-122"/>
                <a:ea typeface="宋体" panose="02010600030101010101" pitchFamily="2" charset="-122"/>
              </a:rPr>
              <a:t>第五级</a:t>
            </a:r>
            <a:endParaRPr sz="1400">
              <a:latin typeface="宋体" panose="02010600030101010101" pitchFamily="2" charset="-122"/>
              <a:ea typeface="宋体" panose="02010600030101010101" pitchFamily="2" charset="-122"/>
            </a:endParaRPr>
          </a:p>
        </p:txBody>
      </p:sp>
      <p:sp>
        <p:nvSpPr>
          <p:cNvPr id="4" name="日期占位符 3"/>
          <p:cNvSpPr txBox="1"/>
          <p:nvPr>
            <p:ph type="dt"/>
          </p:nvPr>
        </p:nvSpPr>
        <p:spPr>
          <a:xfrm>
            <a:off x="7955915" y="6108700"/>
            <a:ext cx="92964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5" name="页脚占位符 4"/>
          <p:cNvSpPr txBox="1"/>
          <p:nvPr>
            <p:ph type="ftr"/>
          </p:nvPr>
        </p:nvSpPr>
        <p:spPr>
          <a:xfrm>
            <a:off x="2137410" y="6108700"/>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幻灯片编号占位符 5"/>
          <p:cNvSpPr txBox="1"/>
          <p:nvPr>
            <p:ph type="sldNum"/>
          </p:nvPr>
        </p:nvSpPr>
        <p:spPr>
          <a:xfrm>
            <a:off x="8946515" y="6108700"/>
            <a:ext cx="46482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sz="1000">
                <a:latin typeface="宋体" panose="02010600030101010101" pitchFamily="2" charset="-122"/>
                <a:ea typeface="宋体" panose="02010600030101010101" pitchFamily="2" charset="-122"/>
              </a:rPr>
            </a:fld>
            <a:endParaRPr sz="1000">
              <a:latin typeface="宋体" panose="02010600030101010101" pitchFamily="2" charset="-122"/>
              <a:ea typeface="宋体" panose="02010600030101010101" pitchFamily="2" charset="-122"/>
            </a:endParaRPr>
          </a:p>
        </p:txBody>
      </p:sp>
      <p:cxnSp>
        <p:nvCxnSpPr>
          <p:cNvPr id="7" name="形状 6"/>
          <p:cNvCxnSpPr/>
          <p:nvPr/>
        </p:nvCxnSpPr>
        <p:spPr>
          <a:xfrm>
            <a:off x="495300" y="1052830"/>
            <a:ext cx="9066530" cy="63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Rect 0"/>
          <p:cNvSpPr txBox="1"/>
          <p:nvPr>
            <p:ph type="title"/>
          </p:nvPr>
        </p:nvSpPr>
        <p:spPr>
          <a:xfrm>
            <a:off x="2152650" y="2667000"/>
            <a:ext cx="7258685" cy="2360930"/>
          </a:xfrm>
          <a:prstGeom prst="rect">
            <a:avLst/>
          </a:prstGeom>
          <a:noFill/>
          <a:ln w="0">
            <a:noFill/>
          </a:ln>
        </p:spPr>
        <p:txBody>
          <a:bodyPr vert="horz" wrap="square" lIns="91440" tIns="45720" rIns="91440" bIns="45720" anchor="b">
            <a:noAutofit/>
          </a:bodyPr>
          <a:lstStyle/>
          <a:p>
            <a:pPr marL="0" indent="0" defTabSz="508000">
              <a:lnSpc>
                <a:spcPct val="100000"/>
              </a:lnSpc>
              <a:spcBef>
                <a:spcPts val="0"/>
              </a:spcBef>
              <a:spcAft>
                <a:spcPts val="0"/>
              </a:spcAft>
              <a:buFontTx/>
              <a:buNone/>
            </a:pPr>
            <a:r>
              <a:rPr lang="zh-CN" altLang="en-US" sz="4000"/>
              <a:t>单击此处编辑母版标题样式</a:t>
            </a:r>
            <a:endParaRPr lang="zh-CN" altLang="en-US" sz="4000"/>
          </a:p>
        </p:txBody>
      </p:sp>
      <p:sp>
        <p:nvSpPr>
          <p:cNvPr id="3" name="Rect 0"/>
          <p:cNvSpPr txBox="1"/>
          <p:nvPr>
            <p:ph type="body" hasCustomPrompt="1"/>
          </p:nvPr>
        </p:nvSpPr>
        <p:spPr>
          <a:xfrm>
            <a:off x="2152650" y="5027295"/>
            <a:ext cx="7258685" cy="861060"/>
          </a:xfrm>
          <a:prstGeom prst="rect">
            <a:avLst/>
          </a:prstGeom>
          <a:noFill/>
          <a:ln w="0">
            <a:noFill/>
          </a:ln>
        </p:spPr>
        <p:txBody>
          <a:bodyPr vert="horz" wrap="square" lIns="91440" tIns="45720" rIns="91440" bIns="45720" anchor="t">
            <a:normAutofit/>
          </a:bodyPr>
          <a:lstStyle/>
          <a:p>
            <a:pPr marL="0" indent="0" defTabSz="508000">
              <a:lnSpc>
                <a:spcPct val="100000"/>
              </a:lnSpc>
              <a:spcBef>
                <a:spcPts val="500"/>
              </a:spcBef>
              <a:spcAft>
                <a:spcPts val="600"/>
              </a:spcAft>
              <a:buFontTx/>
              <a:buNone/>
            </a:pPr>
            <a:r>
              <a:rPr lang="zh-CN" altLang="en-US" sz="2000"/>
              <a:t>编辑母版文本样式</a:t>
            </a:r>
            <a:endParaRPr lang="zh-CN" altLang="en-US" sz="2000"/>
          </a:p>
        </p:txBody>
      </p:sp>
      <p:sp>
        <p:nvSpPr>
          <p:cNvPr id="4"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5"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Rect 0"/>
          <p:cNvSpPr txBox="1"/>
          <p:nvPr>
            <p:ph type="title"/>
          </p:nvPr>
        </p:nvSpPr>
        <p:spPr>
          <a:xfrm>
            <a:off x="1064260" y="685800"/>
            <a:ext cx="8347075" cy="1753235"/>
          </a:xfrm>
          <a:prstGeom prst="rect">
            <a:avLst/>
          </a:prstGeom>
          <a:noFill/>
          <a:ln w="0">
            <a:noFill/>
          </a:ln>
        </p:spPr>
        <p:txBody>
          <a:bodyPr vert="horz" wrap="square" lIns="91440" tIns="45720" rIns="91440" bIns="45720" anchor="ctr">
            <a:noAutofit/>
          </a:bodyPr>
          <a:lstStyle/>
          <a:p>
            <a:pPr marL="0" indent="0" defTabSz="508000">
              <a:lnSpc>
                <a:spcPct val="100000"/>
              </a:lnSpc>
              <a:spcBef>
                <a:spcPts val="0"/>
              </a:spcBef>
              <a:spcAft>
                <a:spcPts val="0"/>
              </a:spcAft>
              <a:buFontTx/>
              <a:buNone/>
            </a:pPr>
            <a:r>
              <a:rPr lang="zh-CN" altLang="en-US" sz="4000"/>
              <a:t>单击此处编辑母版标题样式</a:t>
            </a:r>
            <a:endParaRPr lang="zh-CN" altLang="en-US" sz="4000"/>
          </a:p>
        </p:txBody>
      </p:sp>
      <p:sp>
        <p:nvSpPr>
          <p:cNvPr id="3" name="Rect 0"/>
          <p:cNvSpPr txBox="1"/>
          <p:nvPr>
            <p:ph hasCustomPrompt="1"/>
          </p:nvPr>
        </p:nvSpPr>
        <p:spPr>
          <a:xfrm>
            <a:off x="1064260" y="2667000"/>
            <a:ext cx="4051935" cy="3369310"/>
          </a:xfrm>
          <a:prstGeom prst="rect">
            <a:avLst/>
          </a:prstGeom>
          <a:noFill/>
          <a:ln w="0">
            <a:noFill/>
          </a:ln>
        </p:spPr>
        <p:txBody>
          <a:bodyPr vert="horz" wrap="square" lIns="91440" tIns="45720" rIns="91440" bIns="45720" anchor="ctr">
            <a:normAutofit/>
          </a:bodyPr>
          <a:lstStyle/>
          <a:p>
            <a:pPr marL="285750" indent="-285750" defTabSz="508000">
              <a:lnSpc>
                <a:spcPct val="100000"/>
              </a:lnSpc>
              <a:spcBef>
                <a:spcPts val="400"/>
              </a:spcBef>
              <a:spcAft>
                <a:spcPts val="600"/>
              </a:spcAft>
              <a:buFontTx/>
              <a:buNone/>
            </a:pPr>
            <a:r>
              <a:rPr lang="zh-CN" altLang="en-US" sz="1800"/>
              <a:t>编辑母版文本样式</a:t>
            </a:r>
            <a:endParaRPr lang="zh-CN" altLang="en-US" sz="1800"/>
          </a:p>
          <a:p>
            <a:pPr marL="742950" indent="-285750" defTabSz="508000">
              <a:lnSpc>
                <a:spcPct val="100000"/>
              </a:lnSpc>
              <a:spcBef>
                <a:spcPts val="400"/>
              </a:spcBef>
              <a:spcAft>
                <a:spcPts val="600"/>
              </a:spcAft>
              <a:buFontTx/>
              <a:buNone/>
            </a:pPr>
            <a:r>
              <a:rPr lang="zh-CN" altLang="en-US" sz="1600"/>
              <a:t>第二级</a:t>
            </a:r>
            <a:endParaRPr lang="zh-CN" altLang="en-US" sz="1600"/>
          </a:p>
          <a:p>
            <a:pPr marL="1200150" indent="-285750" defTabSz="508000">
              <a:lnSpc>
                <a:spcPct val="100000"/>
              </a:lnSpc>
              <a:spcBef>
                <a:spcPts val="300"/>
              </a:spcBef>
              <a:spcAft>
                <a:spcPts val="600"/>
              </a:spcAft>
              <a:buFontTx/>
              <a:buNone/>
            </a:pPr>
            <a:r>
              <a:rPr lang="zh-CN" altLang="en-US" sz="1400"/>
              <a:t>第三级</a:t>
            </a:r>
            <a:endParaRPr lang="zh-CN" altLang="en-US" sz="1400"/>
          </a:p>
          <a:p>
            <a:pPr marL="1543050" indent="-171450" defTabSz="508000">
              <a:lnSpc>
                <a:spcPct val="100000"/>
              </a:lnSpc>
              <a:spcBef>
                <a:spcPts val="300"/>
              </a:spcBef>
              <a:spcAft>
                <a:spcPts val="600"/>
              </a:spcAft>
              <a:buFontTx/>
              <a:buNone/>
            </a:pPr>
            <a:r>
              <a:rPr lang="zh-CN" altLang="en-US" sz="1200"/>
              <a:t>第四级</a:t>
            </a:r>
            <a:endParaRPr lang="zh-CN" altLang="en-US" sz="1200"/>
          </a:p>
          <a:p>
            <a:pPr marL="2000250" indent="-171450" defTabSz="508000">
              <a:lnSpc>
                <a:spcPct val="100000"/>
              </a:lnSpc>
              <a:spcBef>
                <a:spcPts val="300"/>
              </a:spcBef>
              <a:spcAft>
                <a:spcPts val="600"/>
              </a:spcAft>
              <a:buFontTx/>
              <a:buNone/>
            </a:pPr>
            <a:r>
              <a:rPr lang="zh-CN" altLang="en-US" sz="1200"/>
              <a:t>第五级</a:t>
            </a:r>
            <a:endParaRPr lang="zh-CN" altLang="en-US" sz="1200"/>
          </a:p>
        </p:txBody>
      </p:sp>
      <p:sp>
        <p:nvSpPr>
          <p:cNvPr id="4" name="Rect 0"/>
          <p:cNvSpPr txBox="1"/>
          <p:nvPr>
            <p:ph hasCustomPrompt="1"/>
          </p:nvPr>
        </p:nvSpPr>
        <p:spPr>
          <a:xfrm>
            <a:off x="5359400" y="2667000"/>
            <a:ext cx="4051935" cy="3347720"/>
          </a:xfrm>
          <a:prstGeom prst="rect">
            <a:avLst/>
          </a:prstGeom>
          <a:noFill/>
          <a:ln w="0">
            <a:noFill/>
          </a:ln>
        </p:spPr>
        <p:txBody>
          <a:bodyPr vert="horz" wrap="square" lIns="91440" tIns="45720" rIns="91440" bIns="45720" anchor="ctr">
            <a:normAutofit/>
          </a:bodyPr>
          <a:lstStyle/>
          <a:p>
            <a:pPr marL="285750" indent="-285750" defTabSz="508000">
              <a:lnSpc>
                <a:spcPct val="100000"/>
              </a:lnSpc>
              <a:spcBef>
                <a:spcPts val="400"/>
              </a:spcBef>
              <a:spcAft>
                <a:spcPts val="600"/>
              </a:spcAft>
              <a:buFontTx/>
              <a:buNone/>
            </a:pPr>
            <a:r>
              <a:rPr lang="zh-CN" altLang="en-US" sz="1800"/>
              <a:t>编辑母版文本样式</a:t>
            </a:r>
            <a:endParaRPr lang="zh-CN" altLang="en-US" sz="1800"/>
          </a:p>
          <a:p>
            <a:pPr marL="742950" indent="-285750" defTabSz="508000">
              <a:lnSpc>
                <a:spcPct val="100000"/>
              </a:lnSpc>
              <a:spcBef>
                <a:spcPts val="400"/>
              </a:spcBef>
              <a:spcAft>
                <a:spcPts val="600"/>
              </a:spcAft>
              <a:buFontTx/>
              <a:buNone/>
            </a:pPr>
            <a:r>
              <a:rPr lang="zh-CN" altLang="en-US" sz="1600"/>
              <a:t>第二级</a:t>
            </a:r>
            <a:endParaRPr lang="zh-CN" altLang="en-US" sz="1600"/>
          </a:p>
          <a:p>
            <a:pPr marL="1200150" indent="-285750" defTabSz="508000">
              <a:lnSpc>
                <a:spcPct val="100000"/>
              </a:lnSpc>
              <a:spcBef>
                <a:spcPts val="300"/>
              </a:spcBef>
              <a:spcAft>
                <a:spcPts val="600"/>
              </a:spcAft>
              <a:buFontTx/>
              <a:buNone/>
            </a:pPr>
            <a:r>
              <a:rPr lang="zh-CN" altLang="en-US" sz="1400"/>
              <a:t>第三级</a:t>
            </a:r>
            <a:endParaRPr lang="zh-CN" altLang="en-US" sz="1400"/>
          </a:p>
          <a:p>
            <a:pPr marL="1543050" indent="-171450" defTabSz="508000">
              <a:lnSpc>
                <a:spcPct val="100000"/>
              </a:lnSpc>
              <a:spcBef>
                <a:spcPts val="300"/>
              </a:spcBef>
              <a:spcAft>
                <a:spcPts val="600"/>
              </a:spcAft>
              <a:buFontTx/>
              <a:buNone/>
            </a:pPr>
            <a:r>
              <a:rPr lang="zh-CN" altLang="en-US" sz="1200"/>
              <a:t>第四级</a:t>
            </a:r>
            <a:endParaRPr lang="zh-CN" altLang="en-US" sz="1200"/>
          </a:p>
          <a:p>
            <a:pPr marL="2000250" indent="-171450" defTabSz="508000">
              <a:lnSpc>
                <a:spcPct val="100000"/>
              </a:lnSpc>
              <a:spcBef>
                <a:spcPts val="300"/>
              </a:spcBef>
              <a:spcAft>
                <a:spcPts val="600"/>
              </a:spcAft>
              <a:buFontTx/>
              <a:buNone/>
            </a:pPr>
            <a:r>
              <a:rPr lang="zh-CN" altLang="en-US" sz="1200"/>
              <a:t>第五级</a:t>
            </a:r>
            <a:endParaRPr lang="zh-CN" altLang="en-US" sz="1200"/>
          </a:p>
        </p:txBody>
      </p:sp>
      <p:sp>
        <p:nvSpPr>
          <p:cNvPr id="5"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7"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cxnSp>
        <p:nvCxnSpPr>
          <p:cNvPr id="8" name="形状 7"/>
          <p:cNvCxnSpPr/>
          <p:nvPr/>
        </p:nvCxnSpPr>
        <p:spPr>
          <a:xfrm>
            <a:off x="495300" y="1052830"/>
            <a:ext cx="9066530" cy="63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Rect 0"/>
          <p:cNvSpPr txBox="1"/>
          <p:nvPr>
            <p:ph type="title"/>
          </p:nvPr>
        </p:nvSpPr>
        <p:spPr>
          <a:xfrm>
            <a:off x="1064260" y="457200"/>
            <a:ext cx="8347075" cy="1981835"/>
          </a:xfrm>
          <a:prstGeom prst="rect">
            <a:avLst/>
          </a:prstGeom>
          <a:noFill/>
          <a:ln w="0">
            <a:noFill/>
          </a:ln>
        </p:spPr>
        <p:txBody>
          <a:bodyPr vert="horz" wrap="square" lIns="91440" tIns="45720" rIns="91440" bIns="45720" anchor="ctr">
            <a:noAutofit/>
          </a:bodyPr>
          <a:lstStyle/>
          <a:p>
            <a:pPr marL="0" indent="0" defTabSz="508000">
              <a:lnSpc>
                <a:spcPct val="100000"/>
              </a:lnSpc>
              <a:spcBef>
                <a:spcPts val="0"/>
              </a:spcBef>
              <a:spcAft>
                <a:spcPts val="0"/>
              </a:spcAft>
              <a:buFontTx/>
              <a:buNone/>
            </a:pPr>
            <a:r>
              <a:rPr lang="zh-CN" altLang="en-US" sz="4000"/>
              <a:t>单击此处编辑母版标题样式</a:t>
            </a:r>
            <a:endParaRPr lang="zh-CN" altLang="en-US" sz="4000"/>
          </a:p>
        </p:txBody>
      </p:sp>
      <p:sp>
        <p:nvSpPr>
          <p:cNvPr id="3" name="Rect 0"/>
          <p:cNvSpPr txBox="1"/>
          <p:nvPr>
            <p:ph type="body" hasCustomPrompt="1"/>
          </p:nvPr>
        </p:nvSpPr>
        <p:spPr>
          <a:xfrm>
            <a:off x="1440180" y="2658745"/>
            <a:ext cx="3745230" cy="576580"/>
          </a:xfrm>
          <a:prstGeom prst="rect">
            <a:avLst/>
          </a:prstGeom>
          <a:noFill/>
          <a:ln w="0">
            <a:noFill/>
          </a:ln>
        </p:spPr>
        <p:txBody>
          <a:bodyPr vert="horz" wrap="square" lIns="91440" tIns="45720" rIns="91440" bIns="45720" anchor="b">
            <a:noAutofit/>
          </a:bodyPr>
          <a:lstStyle/>
          <a:p>
            <a:pPr marL="0" indent="0" defTabSz="508000">
              <a:lnSpc>
                <a:spcPct val="100000"/>
              </a:lnSpc>
              <a:spcBef>
                <a:spcPts val="700"/>
              </a:spcBef>
              <a:spcAft>
                <a:spcPts val="600"/>
              </a:spcAft>
              <a:buFontTx/>
              <a:buNone/>
            </a:pPr>
            <a:r>
              <a:rPr lang="zh-CN" altLang="en-US" sz="2800"/>
              <a:t>编辑母版文本样式</a:t>
            </a:r>
            <a:endParaRPr lang="zh-CN" altLang="en-US" sz="2800"/>
          </a:p>
        </p:txBody>
      </p:sp>
      <p:sp>
        <p:nvSpPr>
          <p:cNvPr id="4" name="Rect 0"/>
          <p:cNvSpPr txBox="1"/>
          <p:nvPr>
            <p:ph hasCustomPrompt="1"/>
          </p:nvPr>
        </p:nvSpPr>
        <p:spPr>
          <a:xfrm>
            <a:off x="1206500" y="3335020"/>
            <a:ext cx="3978910" cy="2665730"/>
          </a:xfrm>
          <a:prstGeom prst="rect">
            <a:avLst/>
          </a:prstGeom>
          <a:noFill/>
          <a:ln w="0">
            <a:noFill/>
          </a:ln>
        </p:spPr>
        <p:txBody>
          <a:bodyPr vert="horz" wrap="square" lIns="91440" tIns="45720" rIns="91440" bIns="45720" anchor="t">
            <a:normAutofit/>
          </a:bodyPr>
          <a:lstStyle/>
          <a:p>
            <a:pPr marL="285750" indent="-285750" defTabSz="508000">
              <a:lnSpc>
                <a:spcPct val="100000"/>
              </a:lnSpc>
              <a:spcBef>
                <a:spcPts val="400"/>
              </a:spcBef>
              <a:spcAft>
                <a:spcPts val="600"/>
              </a:spcAft>
              <a:buFontTx/>
              <a:buNone/>
            </a:pPr>
            <a:r>
              <a:rPr lang="zh-CN" altLang="en-US" sz="1800"/>
              <a:t>编辑母版文本样式</a:t>
            </a:r>
            <a:endParaRPr lang="zh-CN" altLang="en-US" sz="1800"/>
          </a:p>
          <a:p>
            <a:pPr marL="742950" indent="-285750" defTabSz="508000">
              <a:lnSpc>
                <a:spcPct val="100000"/>
              </a:lnSpc>
              <a:spcBef>
                <a:spcPts val="400"/>
              </a:spcBef>
              <a:spcAft>
                <a:spcPts val="600"/>
              </a:spcAft>
              <a:buFontTx/>
              <a:buNone/>
            </a:pPr>
            <a:r>
              <a:rPr lang="zh-CN" altLang="en-US" sz="1600"/>
              <a:t>第二级</a:t>
            </a:r>
            <a:endParaRPr lang="zh-CN" altLang="en-US" sz="1600"/>
          </a:p>
          <a:p>
            <a:pPr marL="1200150" indent="-285750" defTabSz="508000">
              <a:lnSpc>
                <a:spcPct val="100000"/>
              </a:lnSpc>
              <a:spcBef>
                <a:spcPts val="300"/>
              </a:spcBef>
              <a:spcAft>
                <a:spcPts val="600"/>
              </a:spcAft>
              <a:buFontTx/>
              <a:buNone/>
            </a:pPr>
            <a:r>
              <a:rPr lang="zh-CN" altLang="en-US" sz="1400"/>
              <a:t>第三级</a:t>
            </a:r>
            <a:endParaRPr lang="zh-CN" altLang="en-US" sz="1400"/>
          </a:p>
          <a:p>
            <a:pPr marL="1543050" indent="-171450" defTabSz="508000">
              <a:lnSpc>
                <a:spcPct val="100000"/>
              </a:lnSpc>
              <a:spcBef>
                <a:spcPts val="300"/>
              </a:spcBef>
              <a:spcAft>
                <a:spcPts val="600"/>
              </a:spcAft>
              <a:buFontTx/>
              <a:buNone/>
            </a:pPr>
            <a:r>
              <a:rPr lang="zh-CN" altLang="en-US" sz="1200"/>
              <a:t>第四级</a:t>
            </a:r>
            <a:endParaRPr lang="zh-CN" altLang="en-US" sz="1200"/>
          </a:p>
          <a:p>
            <a:pPr marL="2000250" indent="-171450" defTabSz="508000">
              <a:lnSpc>
                <a:spcPct val="100000"/>
              </a:lnSpc>
              <a:spcBef>
                <a:spcPts val="300"/>
              </a:spcBef>
              <a:spcAft>
                <a:spcPts val="600"/>
              </a:spcAft>
              <a:buFontTx/>
              <a:buNone/>
            </a:pPr>
            <a:r>
              <a:rPr lang="zh-CN" altLang="en-US" sz="1200"/>
              <a:t>第五级</a:t>
            </a:r>
            <a:endParaRPr lang="zh-CN" altLang="en-US" sz="1200"/>
          </a:p>
        </p:txBody>
      </p:sp>
      <p:sp>
        <p:nvSpPr>
          <p:cNvPr id="5" name="Rect 0"/>
          <p:cNvSpPr txBox="1"/>
          <p:nvPr>
            <p:ph type="body" hasCustomPrompt="1"/>
          </p:nvPr>
        </p:nvSpPr>
        <p:spPr>
          <a:xfrm>
            <a:off x="5591810" y="2667000"/>
            <a:ext cx="3757294" cy="576580"/>
          </a:xfrm>
          <a:prstGeom prst="rect">
            <a:avLst/>
          </a:prstGeom>
          <a:noFill/>
          <a:ln w="0">
            <a:noFill/>
          </a:ln>
        </p:spPr>
        <p:txBody>
          <a:bodyPr vert="horz" wrap="square" lIns="91440" tIns="45720" rIns="91440" bIns="45720" anchor="b">
            <a:noAutofit/>
          </a:bodyPr>
          <a:lstStyle/>
          <a:p>
            <a:pPr marL="0" indent="0" defTabSz="508000">
              <a:lnSpc>
                <a:spcPct val="100000"/>
              </a:lnSpc>
              <a:spcBef>
                <a:spcPts val="700"/>
              </a:spcBef>
              <a:spcAft>
                <a:spcPts val="600"/>
              </a:spcAft>
              <a:buFontTx/>
              <a:buNone/>
            </a:pPr>
            <a:r>
              <a:rPr lang="zh-CN" altLang="en-US" sz="2800"/>
              <a:t>编辑母版文本样式</a:t>
            </a:r>
            <a:endParaRPr lang="zh-CN" altLang="en-US" sz="2800"/>
          </a:p>
        </p:txBody>
      </p:sp>
      <p:sp>
        <p:nvSpPr>
          <p:cNvPr id="6" name="Rect 0"/>
          <p:cNvSpPr txBox="1"/>
          <p:nvPr>
            <p:ph hasCustomPrompt="1"/>
          </p:nvPr>
        </p:nvSpPr>
        <p:spPr>
          <a:xfrm>
            <a:off x="5370195" y="3335020"/>
            <a:ext cx="3978910" cy="2665730"/>
          </a:xfrm>
          <a:prstGeom prst="rect">
            <a:avLst/>
          </a:prstGeom>
          <a:noFill/>
          <a:ln w="0">
            <a:noFill/>
          </a:ln>
        </p:spPr>
        <p:txBody>
          <a:bodyPr vert="horz" wrap="square" lIns="91440" tIns="45720" rIns="91440" bIns="45720" anchor="t">
            <a:normAutofit/>
          </a:bodyPr>
          <a:lstStyle/>
          <a:p>
            <a:pPr marL="285750" indent="-285750" defTabSz="508000">
              <a:lnSpc>
                <a:spcPct val="100000"/>
              </a:lnSpc>
              <a:spcBef>
                <a:spcPts val="400"/>
              </a:spcBef>
              <a:spcAft>
                <a:spcPts val="600"/>
              </a:spcAft>
              <a:buFontTx/>
              <a:buNone/>
            </a:pPr>
            <a:r>
              <a:rPr lang="zh-CN" altLang="en-US" sz="1800"/>
              <a:t>编辑母版文本样式</a:t>
            </a:r>
            <a:endParaRPr lang="zh-CN" altLang="en-US" sz="1800"/>
          </a:p>
          <a:p>
            <a:pPr marL="742950" indent="-285750" defTabSz="508000">
              <a:lnSpc>
                <a:spcPct val="100000"/>
              </a:lnSpc>
              <a:spcBef>
                <a:spcPts val="400"/>
              </a:spcBef>
              <a:spcAft>
                <a:spcPts val="600"/>
              </a:spcAft>
              <a:buFontTx/>
              <a:buNone/>
            </a:pPr>
            <a:r>
              <a:rPr lang="zh-CN" altLang="en-US" sz="1600"/>
              <a:t>第二级</a:t>
            </a:r>
            <a:endParaRPr lang="zh-CN" altLang="en-US" sz="1600"/>
          </a:p>
          <a:p>
            <a:pPr marL="1200150" indent="-285750" defTabSz="508000">
              <a:lnSpc>
                <a:spcPct val="100000"/>
              </a:lnSpc>
              <a:spcBef>
                <a:spcPts val="300"/>
              </a:spcBef>
              <a:spcAft>
                <a:spcPts val="600"/>
              </a:spcAft>
              <a:buFontTx/>
              <a:buNone/>
            </a:pPr>
            <a:r>
              <a:rPr lang="zh-CN" altLang="en-US" sz="1400"/>
              <a:t>第三级</a:t>
            </a:r>
            <a:endParaRPr lang="zh-CN" altLang="en-US" sz="1400"/>
          </a:p>
          <a:p>
            <a:pPr marL="1543050" indent="-171450" defTabSz="508000">
              <a:lnSpc>
                <a:spcPct val="100000"/>
              </a:lnSpc>
              <a:spcBef>
                <a:spcPts val="300"/>
              </a:spcBef>
              <a:spcAft>
                <a:spcPts val="600"/>
              </a:spcAft>
              <a:buFontTx/>
              <a:buNone/>
            </a:pPr>
            <a:r>
              <a:rPr lang="zh-CN" altLang="en-US" sz="1200"/>
              <a:t>第四级</a:t>
            </a:r>
            <a:endParaRPr lang="zh-CN" altLang="en-US" sz="1200"/>
          </a:p>
          <a:p>
            <a:pPr marL="2000250" indent="-171450" defTabSz="508000">
              <a:lnSpc>
                <a:spcPct val="100000"/>
              </a:lnSpc>
              <a:spcBef>
                <a:spcPts val="300"/>
              </a:spcBef>
              <a:spcAft>
                <a:spcPts val="600"/>
              </a:spcAft>
              <a:buFontTx/>
              <a:buNone/>
            </a:pPr>
            <a:r>
              <a:rPr lang="zh-CN" altLang="en-US" sz="1200"/>
              <a:t>第五级</a:t>
            </a:r>
            <a:endParaRPr lang="zh-CN" altLang="en-US" sz="1200"/>
          </a:p>
        </p:txBody>
      </p:sp>
      <p:sp>
        <p:nvSpPr>
          <p:cNvPr id="7"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8"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9"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cxnSp>
        <p:nvCxnSpPr>
          <p:cNvPr id="10" name="形状 9"/>
          <p:cNvCxnSpPr/>
          <p:nvPr/>
        </p:nvCxnSpPr>
        <p:spPr>
          <a:xfrm>
            <a:off x="495300" y="1052830"/>
            <a:ext cx="9066530" cy="63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Rect 0"/>
          <p:cNvSpPr txBox="1"/>
          <p:nvPr>
            <p:ph type="title"/>
          </p:nvPr>
        </p:nvSpPr>
        <p:spPr>
          <a:xfrm>
            <a:off x="1064260" y="457200"/>
            <a:ext cx="8347075" cy="1981835"/>
          </a:xfrm>
          <a:prstGeom prst="rect">
            <a:avLst/>
          </a:prstGeom>
          <a:noFill/>
          <a:ln w="0">
            <a:noFill/>
          </a:ln>
        </p:spPr>
        <p:txBody>
          <a:bodyPr vert="horz" wrap="square" lIns="91440" tIns="45720" rIns="91440" bIns="45720" anchor="ctr">
            <a:noAutofit/>
          </a:bodyPr>
          <a:lstStyle/>
          <a:p>
            <a:pPr marL="0" indent="0" defTabSz="508000">
              <a:lnSpc>
                <a:spcPct val="100000"/>
              </a:lnSpc>
              <a:spcBef>
                <a:spcPts val="0"/>
              </a:spcBef>
              <a:spcAft>
                <a:spcPts val="0"/>
              </a:spcAft>
              <a:buFontTx/>
              <a:buNone/>
            </a:pPr>
            <a:r>
              <a:rPr lang="zh-CN" altLang="en-US" sz="4000"/>
              <a:t>单击此处编辑母版标题样式</a:t>
            </a:r>
            <a:endParaRPr lang="zh-CN" altLang="en-US" sz="4000"/>
          </a:p>
        </p:txBody>
      </p:sp>
      <p:sp>
        <p:nvSpPr>
          <p:cNvPr id="3"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4"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5"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cxnSp>
        <p:nvCxnSpPr>
          <p:cNvPr id="6" name="形状 5"/>
          <p:cNvCxnSpPr/>
          <p:nvPr/>
        </p:nvCxnSpPr>
        <p:spPr>
          <a:xfrm>
            <a:off x="495300" y="1052830"/>
            <a:ext cx="9066530" cy="63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3"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4"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 name=""/>
        <p:cNvGrpSpPr/>
        <p:nvPr/>
      </p:nvGrpSpPr>
      <p:grpSpPr>
        <a:xfrm>
          <a:off x="0" y="0"/>
          <a:ext cx="0" cy="0"/>
          <a:chOff x="0" y="0"/>
          <a:chExt cx="0" cy="0"/>
        </a:xfrm>
      </p:grpSpPr>
      <p:sp>
        <p:nvSpPr>
          <p:cNvPr id="2" name="Rect 0"/>
          <p:cNvSpPr txBox="1"/>
          <p:nvPr>
            <p:ph type="title"/>
          </p:nvPr>
        </p:nvSpPr>
        <p:spPr>
          <a:xfrm>
            <a:off x="1206500" y="1600200"/>
            <a:ext cx="2884805" cy="1372235"/>
          </a:xfrm>
          <a:prstGeom prst="rect">
            <a:avLst/>
          </a:prstGeom>
          <a:noFill/>
          <a:ln w="0">
            <a:noFill/>
          </a:ln>
        </p:spPr>
        <p:txBody>
          <a:bodyPr vert="horz" wrap="square" lIns="91440" tIns="45720" rIns="91440" bIns="45720" anchor="b">
            <a:normAutofit/>
          </a:bodyPr>
          <a:lstStyle/>
          <a:p>
            <a:pPr marL="0" indent="0" defTabSz="508000">
              <a:lnSpc>
                <a:spcPct val="100000"/>
              </a:lnSpc>
              <a:spcBef>
                <a:spcPts val="0"/>
              </a:spcBef>
              <a:spcAft>
                <a:spcPts val="0"/>
              </a:spcAft>
              <a:buFontTx/>
              <a:buNone/>
            </a:pPr>
            <a:r>
              <a:rPr lang="zh-CN" altLang="en-US" sz="2400"/>
              <a:t>单击此处编辑母版标题样式</a:t>
            </a:r>
            <a:endParaRPr lang="zh-CN" altLang="en-US" sz="2400"/>
          </a:p>
        </p:txBody>
      </p:sp>
      <p:sp>
        <p:nvSpPr>
          <p:cNvPr id="3" name="Rect 0"/>
          <p:cNvSpPr txBox="1"/>
          <p:nvPr>
            <p:ph hasCustomPrompt="1"/>
          </p:nvPr>
        </p:nvSpPr>
        <p:spPr>
          <a:xfrm>
            <a:off x="4276725" y="685800"/>
            <a:ext cx="5073015" cy="5106035"/>
          </a:xfrm>
          <a:prstGeom prst="rect">
            <a:avLst/>
          </a:prstGeom>
          <a:noFill/>
          <a:ln w="0">
            <a:noFill/>
          </a:ln>
        </p:spPr>
        <p:txBody>
          <a:bodyPr vert="horz" wrap="square" lIns="91440" tIns="45720" rIns="91440" bIns="45720" anchor="ctr">
            <a:normAutofit/>
          </a:bodyPr>
          <a:lstStyle/>
          <a:p>
            <a:pPr marL="360680" indent="-360680" algn="l" defTabSz="457200" eaLnBrk="1" fontAlgn="base" hangingPunct="1">
              <a:lnSpc>
                <a:spcPct val="100000"/>
              </a:lnSpc>
              <a:spcBef>
                <a:spcPts val="600"/>
              </a:spcBef>
              <a:spcAft>
                <a:spcPts val="600"/>
              </a:spcAft>
              <a:buFontTx/>
              <a:buNone/>
            </a:pPr>
            <a:r>
              <a:rPr lang="zh-CN" altLang="en-US" sz="2000"/>
              <a:t>编辑母版文本样式</a:t>
            </a:r>
            <a:endParaRPr lang="zh-CN" altLang="en-US" sz="2000"/>
          </a:p>
          <a:p>
            <a:pPr marL="285750" indent="-285750" algn="l" defTabSz="457200" eaLnBrk="1" fontAlgn="base" hangingPunct="1">
              <a:lnSpc>
                <a:spcPct val="100000"/>
              </a:lnSpc>
              <a:spcBef>
                <a:spcPts val="700"/>
              </a:spcBef>
              <a:spcAft>
                <a:spcPts val="600"/>
              </a:spcAft>
              <a:buFontTx/>
              <a:buNone/>
            </a:pPr>
            <a:r>
              <a:rPr lang="zh-CN" altLang="en-US" sz="1800"/>
              <a:t>第二级</a:t>
            </a:r>
            <a:endParaRPr lang="zh-CN" altLang="en-US" sz="1800"/>
          </a:p>
          <a:p>
            <a:pPr marL="285750" indent="-285750" algn="l" defTabSz="457200" eaLnBrk="1" fontAlgn="base" hangingPunct="1">
              <a:lnSpc>
                <a:spcPct val="100000"/>
              </a:lnSpc>
              <a:spcBef>
                <a:spcPts val="700"/>
              </a:spcBef>
              <a:spcAft>
                <a:spcPts val="600"/>
              </a:spcAft>
              <a:buFontTx/>
              <a:buNone/>
            </a:pPr>
            <a:r>
              <a:rPr lang="zh-CN" altLang="en-US" sz="1600"/>
              <a:t>第三级</a:t>
            </a:r>
            <a:endParaRPr lang="zh-CN" altLang="en-US" sz="1600"/>
          </a:p>
          <a:p>
            <a:pPr marL="285750" indent="-285750" algn="l" defTabSz="457200" eaLnBrk="1" fontAlgn="base" hangingPunct="1">
              <a:lnSpc>
                <a:spcPct val="100000"/>
              </a:lnSpc>
              <a:spcBef>
                <a:spcPts val="600"/>
              </a:spcBef>
              <a:spcAft>
                <a:spcPts val="600"/>
              </a:spcAft>
              <a:buFontTx/>
              <a:buNone/>
            </a:pPr>
            <a:r>
              <a:rPr lang="zh-CN" altLang="en-US" sz="1400"/>
              <a:t>第四级</a:t>
            </a:r>
            <a:endParaRPr lang="zh-CN" altLang="en-US" sz="1400"/>
          </a:p>
          <a:p>
            <a:pPr marL="285750" indent="-285750" algn="l" defTabSz="457200" eaLnBrk="1" fontAlgn="base" hangingPunct="1">
              <a:lnSpc>
                <a:spcPct val="100000"/>
              </a:lnSpc>
              <a:spcBef>
                <a:spcPts val="600"/>
              </a:spcBef>
              <a:spcAft>
                <a:spcPts val="600"/>
              </a:spcAft>
              <a:buFontTx/>
              <a:buNone/>
            </a:pPr>
            <a:r>
              <a:rPr lang="zh-CN" altLang="en-US" sz="1400"/>
              <a:t>第五级</a:t>
            </a:r>
            <a:endParaRPr lang="zh-CN" altLang="en-US" sz="1400"/>
          </a:p>
        </p:txBody>
      </p:sp>
      <p:sp>
        <p:nvSpPr>
          <p:cNvPr id="4" name="Rect 0"/>
          <p:cNvSpPr txBox="1"/>
          <p:nvPr>
            <p:ph type="body" hasCustomPrompt="1"/>
          </p:nvPr>
        </p:nvSpPr>
        <p:spPr>
          <a:xfrm>
            <a:off x="1206500" y="2971800"/>
            <a:ext cx="2884805" cy="1829435"/>
          </a:xfrm>
          <a:prstGeom prst="rect">
            <a:avLst/>
          </a:prstGeom>
          <a:noFill/>
          <a:ln w="0">
            <a:noFill/>
          </a:ln>
        </p:spPr>
        <p:txBody>
          <a:bodyPr vert="horz" wrap="square" lIns="91440" tIns="45720" rIns="91440" bIns="45720" anchor="ctr">
            <a:normAutofit/>
          </a:bodyPr>
          <a:lstStyle/>
          <a:p>
            <a:pPr marL="285750" indent="-285750" algn="l" defTabSz="457200" eaLnBrk="1" fontAlgn="base" hangingPunct="1">
              <a:lnSpc>
                <a:spcPct val="100000"/>
              </a:lnSpc>
              <a:spcBef>
                <a:spcPts val="600"/>
              </a:spcBef>
              <a:spcAft>
                <a:spcPts val="600"/>
              </a:spcAft>
              <a:buFontTx/>
              <a:buNone/>
            </a:pPr>
            <a:r>
              <a:rPr lang="zh-CN" altLang="en-US" sz="1600"/>
              <a:t>编辑母版文本样式</a:t>
            </a:r>
            <a:endParaRPr lang="zh-CN" altLang="en-US" sz="1600"/>
          </a:p>
        </p:txBody>
      </p:sp>
      <p:sp>
        <p:nvSpPr>
          <p:cNvPr id="5"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7"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152579" y="2666999"/>
            <a:ext cx="7258122" cy="2360071"/>
          </a:xfrm>
          <a:prstGeom prst="rect">
            <a:avLst/>
          </a:prstGeom>
        </p:spPr>
        <p:txBody>
          <a:bodyPr anchor="b"/>
          <a:lstStyle>
            <a:lvl1pPr algn="r">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2152581" y="5027070"/>
            <a:ext cx="7258119" cy="860400"/>
          </a:xfrm>
          <a:prstGeom prst="rect">
            <a:avLst/>
          </a:prstGeo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5"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6"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C3F47B36-077D-42FE-9DED-0C77CB87E4B3}" type="slidenum">
              <a:rPr lang="zh-CN" altLang="en-US" smtClean="0"/>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 name="Rect 0"/>
          <p:cNvSpPr txBox="1"/>
          <p:nvPr>
            <p:ph type="title"/>
          </p:nvPr>
        </p:nvSpPr>
        <p:spPr>
          <a:xfrm>
            <a:off x="1205230" y="1752600"/>
            <a:ext cx="4410710" cy="1372235"/>
          </a:xfrm>
          <a:prstGeom prst="rect">
            <a:avLst/>
          </a:prstGeom>
          <a:noFill/>
          <a:ln w="0">
            <a:noFill/>
          </a:ln>
        </p:spPr>
        <p:txBody>
          <a:bodyPr vert="horz" wrap="square" lIns="91440" tIns="45720" rIns="91440" bIns="45720" anchor="b">
            <a:normAutofit/>
          </a:bodyPr>
          <a:lstStyle/>
          <a:p>
            <a:pPr marL="0" indent="0" defTabSz="508000">
              <a:lnSpc>
                <a:spcPct val="100000"/>
              </a:lnSpc>
              <a:spcBef>
                <a:spcPts val="0"/>
              </a:spcBef>
              <a:spcAft>
                <a:spcPts val="0"/>
              </a:spcAft>
              <a:buFontTx/>
              <a:buNone/>
            </a:pPr>
            <a:r>
              <a:rPr lang="zh-CN" altLang="en-US" sz="2800"/>
              <a:t>单击此处编辑母版标题样式</a:t>
            </a:r>
            <a:endParaRPr lang="zh-CN" altLang="en-US" sz="2800"/>
          </a:p>
        </p:txBody>
      </p:sp>
      <p:sp>
        <p:nvSpPr>
          <p:cNvPr id="14" name="Rect 0"/>
          <p:cNvSpPr txBox="1">
            <a:spLocks noChangeAspect="1"/>
          </p:cNvSpPr>
          <p:nvPr>
            <p:ph type="pic"/>
          </p:nvPr>
        </p:nvSpPr>
        <p:spPr>
          <a:xfrm>
            <a:off x="6172200" y="914400"/>
            <a:ext cx="2667000" cy="4572635"/>
          </a:xfrm>
          <a:prstGeom prst="roundRect">
            <a:avLst>
              <a:gd name="adj" fmla="val 4280"/>
            </a:avLst>
          </a:prstGeom>
          <a:noFill/>
          <a:ln w="38100" cap="flat" cmpd="sng">
            <a:gradFill rotWithShape="1">
              <a:gsLst>
                <a:gs pos="0">
                  <a:schemeClr val="bg2"/>
                </a:gs>
                <a:gs pos="100000">
                  <a:schemeClr val="bg2">
                    <a:lumMod val="75000"/>
                  </a:schemeClr>
                </a:gs>
              </a:gsLst>
              <a:lin ang="5400000"/>
            </a:gradFill>
            <a:prstDash val="solid"/>
          </a:ln>
          <a:effectLst>
            <a:innerShdw blurRad="57150" dist="38100" dir="14460000">
              <a:srgbClr val="000000">
                <a:alpha val="70000"/>
              </a:srgbClr>
            </a:innerShdw>
          </a:effectLst>
        </p:spPr>
      </p:sp>
      <p:sp>
        <p:nvSpPr>
          <p:cNvPr id="4" name="Rect 0"/>
          <p:cNvSpPr txBox="1"/>
          <p:nvPr>
            <p:ph type="body" hasCustomPrompt="1"/>
          </p:nvPr>
        </p:nvSpPr>
        <p:spPr>
          <a:xfrm>
            <a:off x="1205230" y="3124200"/>
            <a:ext cx="4410710" cy="1829435"/>
          </a:xfrm>
          <a:prstGeom prst="rect">
            <a:avLst/>
          </a:prstGeom>
          <a:noFill/>
          <a:ln w="0">
            <a:noFill/>
          </a:ln>
        </p:spPr>
        <p:txBody>
          <a:bodyPr vert="horz" wrap="square" lIns="91440" tIns="45720" rIns="91440" bIns="45720" anchor="ctr">
            <a:normAutofit/>
          </a:bodyPr>
          <a:lstStyle/>
          <a:p>
            <a:pPr marL="0" indent="0" defTabSz="508000">
              <a:lnSpc>
                <a:spcPct val="100000"/>
              </a:lnSpc>
              <a:spcBef>
                <a:spcPts val="400"/>
              </a:spcBef>
              <a:spcAft>
                <a:spcPts val="600"/>
              </a:spcAft>
              <a:buFontTx/>
              <a:buNone/>
            </a:pPr>
            <a:r>
              <a:rPr lang="zh-CN" altLang="en-US" sz="1800"/>
              <a:t>编辑母版文本样式</a:t>
            </a:r>
            <a:endParaRPr lang="zh-CN" altLang="en-US" sz="1800"/>
          </a:p>
        </p:txBody>
      </p:sp>
      <p:sp>
        <p:nvSpPr>
          <p:cNvPr id="5"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7"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带描述的全景图片">
    <p:spTree>
      <p:nvGrpSpPr>
        <p:cNvPr id="1" name=""/>
        <p:cNvGrpSpPr/>
        <p:nvPr/>
      </p:nvGrpSpPr>
      <p:grpSpPr>
        <a:xfrm>
          <a:off x="0" y="0"/>
          <a:ext cx="0" cy="0"/>
          <a:chOff x="0" y="0"/>
          <a:chExt cx="0" cy="0"/>
        </a:xfrm>
      </p:grpSpPr>
      <p:sp>
        <p:nvSpPr>
          <p:cNvPr id="2" name="Rect 0"/>
          <p:cNvSpPr txBox="1"/>
          <p:nvPr>
            <p:ph type="title"/>
          </p:nvPr>
        </p:nvSpPr>
        <p:spPr>
          <a:xfrm>
            <a:off x="1206500" y="4732655"/>
            <a:ext cx="8143240" cy="567690"/>
          </a:xfrm>
          <a:prstGeom prst="rect">
            <a:avLst/>
          </a:prstGeom>
          <a:noFill/>
          <a:ln w="0">
            <a:noFill/>
          </a:ln>
        </p:spPr>
        <p:txBody>
          <a:bodyPr vert="horz" wrap="square" lIns="91440" tIns="45720" rIns="91440" bIns="45720" anchor="b">
            <a:normAutofit/>
          </a:bodyPr>
          <a:lstStyle/>
          <a:p>
            <a:pPr marL="0" indent="0" defTabSz="508000">
              <a:lnSpc>
                <a:spcPct val="100000"/>
              </a:lnSpc>
              <a:spcBef>
                <a:spcPts val="0"/>
              </a:spcBef>
              <a:spcAft>
                <a:spcPts val="0"/>
              </a:spcAft>
              <a:buFontTx/>
              <a:buNone/>
            </a:pPr>
            <a:r>
              <a:rPr lang="zh-CN" altLang="en-US" sz="2400"/>
              <a:t>单击此处编辑母版标题样式</a:t>
            </a:r>
            <a:endParaRPr lang="zh-CN" altLang="en-US" sz="2400"/>
          </a:p>
        </p:txBody>
      </p:sp>
      <p:sp>
        <p:nvSpPr>
          <p:cNvPr id="3" name="Rect 0"/>
          <p:cNvSpPr txBox="1">
            <a:spLocks noChangeAspect="1"/>
          </p:cNvSpPr>
          <p:nvPr>
            <p:ph type="pic"/>
          </p:nvPr>
        </p:nvSpPr>
        <p:spPr>
          <a:xfrm>
            <a:off x="1939290" y="932179"/>
            <a:ext cx="6685915" cy="3165475"/>
          </a:xfrm>
          <a:prstGeom prst="roundRect">
            <a:avLst>
              <a:gd name="adj" fmla="val 4380"/>
            </a:avLst>
          </a:prstGeom>
          <a:noFill/>
          <a:ln w="38100" cap="flat" cmpd="sng">
            <a:gradFill rotWithShape="1">
              <a:gsLst>
                <a:gs pos="0">
                  <a:schemeClr val="bg2"/>
                </a:gs>
                <a:gs pos="100000">
                  <a:schemeClr val="bg2">
                    <a:lumMod val="75000"/>
                  </a:schemeClr>
                </a:gs>
              </a:gsLst>
              <a:lin ang="5400000"/>
            </a:gradFill>
            <a:prstDash val="solid"/>
          </a:ln>
          <a:effectLst>
            <a:innerShdw blurRad="57150" dist="38100" dir="14460000">
              <a:srgbClr val="000000">
                <a:alpha val="70000"/>
              </a:srgbClr>
            </a:innerShdw>
          </a:effectLst>
        </p:spPr>
      </p:sp>
      <p:sp>
        <p:nvSpPr>
          <p:cNvPr id="4" name="Rect 0"/>
          <p:cNvSpPr txBox="1"/>
          <p:nvPr>
            <p:ph type="body" hasCustomPrompt="1"/>
          </p:nvPr>
        </p:nvSpPr>
        <p:spPr>
          <a:xfrm>
            <a:off x="1206500" y="5299710"/>
            <a:ext cx="8143240" cy="494029"/>
          </a:xfrm>
          <a:prstGeom prst="rect">
            <a:avLst/>
          </a:prstGeom>
          <a:noFill/>
          <a:ln w="0">
            <a:noFill/>
          </a:ln>
        </p:spPr>
        <p:txBody>
          <a:bodyPr vert="horz" wrap="square" lIns="91440" tIns="45720" rIns="91440" bIns="45720" anchor="ctr">
            <a:normAutofit/>
          </a:bodyPr>
          <a:lstStyle/>
          <a:p>
            <a:pPr marL="285750" indent="-285750" algn="l" defTabSz="457200" eaLnBrk="1" fontAlgn="base" hangingPunct="1">
              <a:lnSpc>
                <a:spcPct val="100000"/>
              </a:lnSpc>
              <a:spcBef>
                <a:spcPts val="600"/>
              </a:spcBef>
              <a:spcAft>
                <a:spcPts val="600"/>
              </a:spcAft>
              <a:buFontTx/>
              <a:buNone/>
            </a:pPr>
            <a:r>
              <a:rPr lang="zh-CN" altLang="en-US" sz="1400"/>
              <a:t>编辑母版文本样式</a:t>
            </a:r>
            <a:endParaRPr lang="zh-CN" altLang="en-US" sz="1400"/>
          </a:p>
        </p:txBody>
      </p:sp>
      <p:sp>
        <p:nvSpPr>
          <p:cNvPr id="5"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7"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标题和描述">
    <p:spTree>
      <p:nvGrpSpPr>
        <p:cNvPr id="1" name=""/>
        <p:cNvGrpSpPr/>
        <p:nvPr/>
      </p:nvGrpSpPr>
      <p:grpSpPr>
        <a:xfrm>
          <a:off x="0" y="0"/>
          <a:ext cx="0" cy="0"/>
          <a:chOff x="0" y="0"/>
          <a:chExt cx="0" cy="0"/>
        </a:xfrm>
      </p:grpSpPr>
      <p:sp>
        <p:nvSpPr>
          <p:cNvPr id="2" name="Rect 0"/>
          <p:cNvSpPr txBox="1"/>
          <p:nvPr>
            <p:ph type="title"/>
          </p:nvPr>
        </p:nvSpPr>
        <p:spPr>
          <a:xfrm>
            <a:off x="1206500" y="685800"/>
            <a:ext cx="8143240" cy="3048635"/>
          </a:xfrm>
          <a:prstGeom prst="rect">
            <a:avLst/>
          </a:prstGeom>
          <a:noFill/>
          <a:ln w="0">
            <a:noFill/>
          </a:ln>
        </p:spPr>
        <p:txBody>
          <a:bodyPr vert="horz" wrap="square" lIns="91440" tIns="45720" rIns="91440" bIns="45720" anchor="ctr">
            <a:normAutofit/>
          </a:bodyPr>
          <a:lstStyle/>
          <a:p>
            <a:pPr marL="0" indent="0" defTabSz="508000">
              <a:lnSpc>
                <a:spcPct val="100000"/>
              </a:lnSpc>
              <a:spcBef>
                <a:spcPts val="0"/>
              </a:spcBef>
              <a:spcAft>
                <a:spcPts val="0"/>
              </a:spcAft>
              <a:buFontTx/>
              <a:buNone/>
            </a:pPr>
            <a:r>
              <a:rPr lang="zh-CN" altLang="en-US" sz="3200"/>
              <a:t>单击此处编辑母版标题样式</a:t>
            </a:r>
            <a:endParaRPr lang="zh-CN" altLang="en-US" sz="3200"/>
          </a:p>
        </p:txBody>
      </p:sp>
      <p:sp>
        <p:nvSpPr>
          <p:cNvPr id="3" name="Rect 0"/>
          <p:cNvSpPr txBox="1"/>
          <p:nvPr>
            <p:ph type="body" hasCustomPrompt="1"/>
          </p:nvPr>
        </p:nvSpPr>
        <p:spPr>
          <a:xfrm>
            <a:off x="1206500" y="4343400"/>
            <a:ext cx="8143240" cy="1448435"/>
          </a:xfrm>
          <a:prstGeom prst="rect">
            <a:avLst/>
          </a:prstGeom>
          <a:noFill/>
          <a:ln w="0">
            <a:noFill/>
          </a:ln>
        </p:spPr>
        <p:txBody>
          <a:bodyPr vert="horz" wrap="square" lIns="91440" tIns="45720" rIns="91440" bIns="45720" anchor="ctr">
            <a:normAutofit/>
          </a:bodyPr>
          <a:lstStyle/>
          <a:p>
            <a:pPr marL="0" indent="0" defTabSz="508000">
              <a:lnSpc>
                <a:spcPct val="100000"/>
              </a:lnSpc>
              <a:spcBef>
                <a:spcPts val="500"/>
              </a:spcBef>
              <a:spcAft>
                <a:spcPts val="600"/>
              </a:spcAft>
              <a:buFontTx/>
              <a:buNone/>
            </a:pPr>
            <a:r>
              <a:rPr lang="zh-CN" altLang="en-US" sz="2000"/>
              <a:t>编辑母版文本样式</a:t>
            </a:r>
            <a:endParaRPr lang="zh-CN" altLang="en-US" sz="2000"/>
          </a:p>
        </p:txBody>
      </p:sp>
      <p:sp>
        <p:nvSpPr>
          <p:cNvPr id="4"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5"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带描述的引言">
    <p:spTree>
      <p:nvGrpSpPr>
        <p:cNvPr id="1" name=""/>
        <p:cNvGrpSpPr/>
        <p:nvPr/>
      </p:nvGrpSpPr>
      <p:grpSpPr>
        <a:xfrm>
          <a:off x="0" y="0"/>
          <a:ext cx="0" cy="0"/>
          <a:chOff x="0" y="0"/>
          <a:chExt cx="0" cy="0"/>
        </a:xfrm>
      </p:grpSpPr>
      <p:sp>
        <p:nvSpPr>
          <p:cNvPr id="5" name="文本框 4"/>
          <p:cNvSpPr txBox="1"/>
          <p:nvPr/>
        </p:nvSpPr>
        <p:spPr>
          <a:xfrm>
            <a:off x="1050925" y="863600"/>
            <a:ext cx="495935" cy="584835"/>
          </a:xfrm>
          <a:prstGeom prst="rect">
            <a:avLst/>
          </a:prstGeom>
        </p:spPr>
        <p:txBody>
          <a:bodyPr vert="horz" wrap="square" lIns="91440" tIns="45720" rIns="91440" bIns="45720" anchor="ctr">
            <a:noAutofit/>
          </a:bodyPr>
          <a:lstStyle/>
          <a:p>
            <a:pPr marL="0" indent="0" defTabSz="508000" eaLnBrk="1" hangingPunct="1">
              <a:lnSpc>
                <a:spcPct val="100000"/>
              </a:lnSpc>
              <a:spcBef>
                <a:spcPts val="0"/>
              </a:spcBef>
              <a:spcAft>
                <a:spcPts val="0"/>
              </a:spcAft>
              <a:buFontTx/>
              <a:buNone/>
            </a:pPr>
            <a:r>
              <a:rPr sz="8000">
                <a:latin typeface="宋体" panose="02010600030101010101" pitchFamily="2" charset="-122"/>
                <a:ea typeface="宋体" panose="02010600030101010101" pitchFamily="2" charset="-122"/>
              </a:rPr>
              <a:t>“</a:t>
            </a:r>
            <a:endParaRPr sz="8000">
              <a:latin typeface="宋体" panose="02010600030101010101" pitchFamily="2" charset="-122"/>
              <a:ea typeface="宋体" panose="02010600030101010101" pitchFamily="2" charset="-122"/>
            </a:endParaRPr>
          </a:p>
        </p:txBody>
      </p:sp>
      <p:sp>
        <p:nvSpPr>
          <p:cNvPr id="6" name="文本框 5"/>
          <p:cNvSpPr txBox="1"/>
          <p:nvPr/>
        </p:nvSpPr>
        <p:spPr>
          <a:xfrm>
            <a:off x="8853805" y="2819400"/>
            <a:ext cx="495935" cy="584835"/>
          </a:xfrm>
          <a:prstGeom prst="rect">
            <a:avLst/>
          </a:prstGeom>
        </p:spPr>
        <p:txBody>
          <a:bodyPr vert="horz" wrap="square" lIns="91440" tIns="45720" rIns="91440" bIns="45720" anchor="ctr">
            <a:noAutofit/>
          </a:bodyPr>
          <a:lstStyle/>
          <a:p>
            <a:pPr marL="0" indent="0" algn="r" defTabSz="508000" eaLnBrk="1" hangingPunct="1">
              <a:lnSpc>
                <a:spcPct val="100000"/>
              </a:lnSpc>
              <a:spcBef>
                <a:spcPts val="0"/>
              </a:spcBef>
              <a:spcAft>
                <a:spcPts val="0"/>
              </a:spcAft>
              <a:buFontTx/>
              <a:buNone/>
            </a:pPr>
            <a:r>
              <a:rPr sz="8000">
                <a:latin typeface="宋体" panose="02010600030101010101" pitchFamily="2" charset="-122"/>
                <a:ea typeface="宋体" panose="02010600030101010101" pitchFamily="2" charset="-122"/>
              </a:rPr>
              <a:t>”</a:t>
            </a:r>
            <a:endParaRPr sz="8000">
              <a:latin typeface="宋体" panose="02010600030101010101" pitchFamily="2" charset="-122"/>
              <a:ea typeface="宋体" panose="02010600030101010101" pitchFamily="2" charset="-122"/>
            </a:endParaRPr>
          </a:p>
        </p:txBody>
      </p:sp>
      <p:sp>
        <p:nvSpPr>
          <p:cNvPr id="2" name="Rect 0"/>
          <p:cNvSpPr txBox="1"/>
          <p:nvPr>
            <p:ph type="title"/>
          </p:nvPr>
        </p:nvSpPr>
        <p:spPr>
          <a:xfrm>
            <a:off x="1545590" y="685800"/>
            <a:ext cx="7555865" cy="2743835"/>
          </a:xfrm>
          <a:prstGeom prst="rect">
            <a:avLst/>
          </a:prstGeom>
          <a:noFill/>
          <a:ln w="0">
            <a:noFill/>
          </a:ln>
        </p:spPr>
        <p:txBody>
          <a:bodyPr vert="horz" wrap="square" lIns="91440" tIns="45720" rIns="91440" bIns="45720" anchor="ctr">
            <a:normAutofit/>
          </a:bodyPr>
          <a:lstStyle/>
          <a:p>
            <a:pPr marL="0" indent="0" defTabSz="508000">
              <a:lnSpc>
                <a:spcPct val="100000"/>
              </a:lnSpc>
              <a:spcBef>
                <a:spcPts val="0"/>
              </a:spcBef>
              <a:spcAft>
                <a:spcPts val="0"/>
              </a:spcAft>
              <a:buFontTx/>
              <a:buNone/>
            </a:pPr>
            <a:r>
              <a:rPr lang="zh-CN" altLang="en-US" sz="3200"/>
              <a:t>单击此处编辑母版标题样式</a:t>
            </a:r>
            <a:endParaRPr lang="zh-CN" altLang="en-US" sz="3200"/>
          </a:p>
        </p:txBody>
      </p:sp>
      <p:sp>
        <p:nvSpPr>
          <p:cNvPr id="10" name="Rect 0"/>
          <p:cNvSpPr txBox="1"/>
          <p:nvPr>
            <p:ph type="body" hasCustomPrompt="1"/>
          </p:nvPr>
        </p:nvSpPr>
        <p:spPr>
          <a:xfrm>
            <a:off x="1731645" y="3429000"/>
            <a:ext cx="7184390" cy="381635"/>
          </a:xfrm>
          <a:prstGeom prst="rect">
            <a:avLst/>
          </a:prstGeom>
          <a:noFill/>
          <a:ln w="0">
            <a:noFill/>
          </a:ln>
        </p:spPr>
        <p:txBody>
          <a:bodyPr vert="horz" wrap="square" lIns="91440" tIns="45720" rIns="91440" bIns="45720" anchor="ctr">
            <a:normAutofit/>
          </a:bodyPr>
          <a:lstStyle/>
          <a:p>
            <a:pPr marL="0" indent="0" defTabSz="508000">
              <a:lnSpc>
                <a:spcPct val="100000"/>
              </a:lnSpc>
              <a:spcBef>
                <a:spcPts val="400"/>
              </a:spcBef>
              <a:spcAft>
                <a:spcPts val="600"/>
              </a:spcAft>
              <a:buFontTx/>
              <a:buNone/>
            </a:pPr>
            <a:r>
              <a:rPr lang="zh-CN" altLang="en-US" sz="1800"/>
              <a:t>编辑母版文本样式</a:t>
            </a:r>
            <a:endParaRPr lang="zh-CN" altLang="en-US" sz="1800"/>
          </a:p>
        </p:txBody>
      </p:sp>
      <p:sp>
        <p:nvSpPr>
          <p:cNvPr id="3" name="Rect 0"/>
          <p:cNvSpPr txBox="1"/>
          <p:nvPr>
            <p:ph type="body" hasCustomPrompt="1"/>
          </p:nvPr>
        </p:nvSpPr>
        <p:spPr>
          <a:xfrm>
            <a:off x="1206500" y="4343400"/>
            <a:ext cx="8143240" cy="1448435"/>
          </a:xfrm>
          <a:prstGeom prst="rect">
            <a:avLst/>
          </a:prstGeom>
          <a:noFill/>
          <a:ln w="0">
            <a:noFill/>
          </a:ln>
        </p:spPr>
        <p:txBody>
          <a:bodyPr vert="horz" wrap="square" lIns="91440" tIns="45720" rIns="91440" bIns="45720" anchor="ctr">
            <a:normAutofit/>
          </a:bodyPr>
          <a:lstStyle/>
          <a:p>
            <a:pPr marL="0" indent="0" defTabSz="508000">
              <a:lnSpc>
                <a:spcPct val="100000"/>
              </a:lnSpc>
              <a:spcBef>
                <a:spcPts val="500"/>
              </a:spcBef>
              <a:spcAft>
                <a:spcPts val="600"/>
              </a:spcAft>
              <a:buFontTx/>
              <a:buNone/>
            </a:pPr>
            <a:r>
              <a:rPr lang="zh-CN" altLang="en-US" sz="2000"/>
              <a:t>编辑母版文本样式</a:t>
            </a:r>
            <a:endParaRPr lang="zh-CN" altLang="en-US" sz="2000"/>
          </a:p>
        </p:txBody>
      </p:sp>
      <p:sp>
        <p:nvSpPr>
          <p:cNvPr id="7"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8"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9"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名片">
    <p:spTree>
      <p:nvGrpSpPr>
        <p:cNvPr id="1" name=""/>
        <p:cNvGrpSpPr/>
        <p:nvPr/>
      </p:nvGrpSpPr>
      <p:grpSpPr>
        <a:xfrm>
          <a:off x="0" y="0"/>
          <a:ext cx="0" cy="0"/>
          <a:chOff x="0" y="0"/>
          <a:chExt cx="0" cy="0"/>
        </a:xfrm>
      </p:grpSpPr>
      <p:sp>
        <p:nvSpPr>
          <p:cNvPr id="2" name="Rect 0"/>
          <p:cNvSpPr txBox="1"/>
          <p:nvPr>
            <p:ph type="title"/>
          </p:nvPr>
        </p:nvSpPr>
        <p:spPr>
          <a:xfrm>
            <a:off x="1206500" y="3308350"/>
            <a:ext cx="8143240" cy="1469390"/>
          </a:xfrm>
          <a:prstGeom prst="rect">
            <a:avLst/>
          </a:prstGeom>
          <a:noFill/>
          <a:ln w="0">
            <a:noFill/>
          </a:ln>
        </p:spPr>
        <p:txBody>
          <a:bodyPr vert="horz" wrap="square" lIns="91440" tIns="45720" rIns="91440" bIns="45720" anchor="b">
            <a:normAutofit/>
          </a:bodyPr>
          <a:lstStyle/>
          <a:p>
            <a:pPr marL="0" indent="0" defTabSz="508000">
              <a:lnSpc>
                <a:spcPct val="100000"/>
              </a:lnSpc>
              <a:spcBef>
                <a:spcPts val="0"/>
              </a:spcBef>
              <a:spcAft>
                <a:spcPts val="0"/>
              </a:spcAft>
              <a:buFontTx/>
              <a:buNone/>
            </a:pPr>
            <a:r>
              <a:rPr lang="zh-CN" altLang="en-US" sz="3200"/>
              <a:t>单击此处编辑母版标题样式</a:t>
            </a:r>
            <a:endParaRPr lang="zh-CN" altLang="en-US" sz="3200"/>
          </a:p>
        </p:txBody>
      </p:sp>
      <p:sp>
        <p:nvSpPr>
          <p:cNvPr id="3" name="Rect 0"/>
          <p:cNvSpPr txBox="1"/>
          <p:nvPr>
            <p:ph type="body" hasCustomPrompt="1"/>
          </p:nvPr>
        </p:nvSpPr>
        <p:spPr>
          <a:xfrm>
            <a:off x="1206500" y="4777105"/>
            <a:ext cx="8143240" cy="861060"/>
          </a:xfrm>
          <a:prstGeom prst="rect">
            <a:avLst/>
          </a:prstGeom>
          <a:noFill/>
          <a:ln w="0">
            <a:noFill/>
          </a:ln>
        </p:spPr>
        <p:txBody>
          <a:bodyPr vert="horz" wrap="square" lIns="91440" tIns="45720" rIns="91440" bIns="45720" anchor="t">
            <a:normAutofit/>
          </a:bodyPr>
          <a:lstStyle/>
          <a:p>
            <a:pPr marL="0" indent="0" defTabSz="508000">
              <a:lnSpc>
                <a:spcPct val="100000"/>
              </a:lnSpc>
              <a:spcBef>
                <a:spcPts val="500"/>
              </a:spcBef>
              <a:spcAft>
                <a:spcPts val="600"/>
              </a:spcAft>
              <a:buFontTx/>
              <a:buNone/>
            </a:pPr>
            <a:r>
              <a:rPr lang="zh-CN" altLang="en-US" sz="2000"/>
              <a:t>编辑母版文本样式</a:t>
            </a:r>
            <a:endParaRPr lang="zh-CN" altLang="en-US" sz="2000"/>
          </a:p>
        </p:txBody>
      </p:sp>
      <p:sp>
        <p:nvSpPr>
          <p:cNvPr id="4"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5"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引言名片">
    <p:spTree>
      <p:nvGrpSpPr>
        <p:cNvPr id="1" name=""/>
        <p:cNvGrpSpPr/>
        <p:nvPr/>
      </p:nvGrpSpPr>
      <p:grpSpPr>
        <a:xfrm>
          <a:off x="0" y="0"/>
          <a:ext cx="0" cy="0"/>
          <a:chOff x="0" y="0"/>
          <a:chExt cx="0" cy="0"/>
        </a:xfrm>
      </p:grpSpPr>
      <p:sp>
        <p:nvSpPr>
          <p:cNvPr id="5" name="文本框 4"/>
          <p:cNvSpPr txBox="1"/>
          <p:nvPr/>
        </p:nvSpPr>
        <p:spPr>
          <a:xfrm>
            <a:off x="1050925" y="863600"/>
            <a:ext cx="495935" cy="584835"/>
          </a:xfrm>
          <a:prstGeom prst="rect">
            <a:avLst/>
          </a:prstGeom>
        </p:spPr>
        <p:txBody>
          <a:bodyPr vert="horz" wrap="square" lIns="91440" tIns="45720" rIns="91440" bIns="45720" anchor="ctr">
            <a:noAutofit/>
          </a:bodyPr>
          <a:lstStyle/>
          <a:p>
            <a:pPr marL="0" indent="0" defTabSz="508000" eaLnBrk="1" hangingPunct="1">
              <a:lnSpc>
                <a:spcPct val="100000"/>
              </a:lnSpc>
              <a:spcBef>
                <a:spcPts val="0"/>
              </a:spcBef>
              <a:spcAft>
                <a:spcPts val="0"/>
              </a:spcAft>
              <a:buFontTx/>
              <a:buNone/>
            </a:pPr>
            <a:r>
              <a:rPr sz="8000">
                <a:latin typeface="宋体" panose="02010600030101010101" pitchFamily="2" charset="-122"/>
                <a:ea typeface="宋体" panose="02010600030101010101" pitchFamily="2" charset="-122"/>
              </a:rPr>
              <a:t>“</a:t>
            </a:r>
            <a:endParaRPr sz="8000">
              <a:latin typeface="宋体" panose="02010600030101010101" pitchFamily="2" charset="-122"/>
              <a:ea typeface="宋体" panose="02010600030101010101" pitchFamily="2" charset="-122"/>
            </a:endParaRPr>
          </a:p>
        </p:txBody>
      </p:sp>
      <p:sp>
        <p:nvSpPr>
          <p:cNvPr id="6" name="文本框 5"/>
          <p:cNvSpPr txBox="1"/>
          <p:nvPr/>
        </p:nvSpPr>
        <p:spPr>
          <a:xfrm>
            <a:off x="8853805" y="2819400"/>
            <a:ext cx="495935" cy="584835"/>
          </a:xfrm>
          <a:prstGeom prst="rect">
            <a:avLst/>
          </a:prstGeom>
        </p:spPr>
        <p:txBody>
          <a:bodyPr vert="horz" wrap="square" lIns="91440" tIns="45720" rIns="91440" bIns="45720" anchor="ctr">
            <a:noAutofit/>
          </a:bodyPr>
          <a:lstStyle/>
          <a:p>
            <a:pPr marL="0" indent="0" algn="r" defTabSz="508000" eaLnBrk="1" hangingPunct="1">
              <a:lnSpc>
                <a:spcPct val="100000"/>
              </a:lnSpc>
              <a:spcBef>
                <a:spcPts val="0"/>
              </a:spcBef>
              <a:spcAft>
                <a:spcPts val="0"/>
              </a:spcAft>
              <a:buFontTx/>
              <a:buNone/>
            </a:pPr>
            <a:r>
              <a:rPr sz="8000">
                <a:latin typeface="宋体" panose="02010600030101010101" pitchFamily="2" charset="-122"/>
                <a:ea typeface="宋体" panose="02010600030101010101" pitchFamily="2" charset="-122"/>
              </a:rPr>
              <a:t>”</a:t>
            </a:r>
            <a:endParaRPr sz="8000">
              <a:latin typeface="宋体" panose="02010600030101010101" pitchFamily="2" charset="-122"/>
              <a:ea typeface="宋体" panose="02010600030101010101" pitchFamily="2" charset="-122"/>
            </a:endParaRPr>
          </a:p>
        </p:txBody>
      </p:sp>
      <p:sp>
        <p:nvSpPr>
          <p:cNvPr id="2" name="Rect 0"/>
          <p:cNvSpPr txBox="1"/>
          <p:nvPr>
            <p:ph type="title"/>
          </p:nvPr>
        </p:nvSpPr>
        <p:spPr>
          <a:xfrm>
            <a:off x="1545590" y="685800"/>
            <a:ext cx="7555865" cy="2743835"/>
          </a:xfrm>
          <a:prstGeom prst="rect">
            <a:avLst/>
          </a:prstGeom>
          <a:noFill/>
          <a:ln w="0">
            <a:noFill/>
          </a:ln>
        </p:spPr>
        <p:txBody>
          <a:bodyPr vert="horz" wrap="square" lIns="91440" tIns="45720" rIns="91440" bIns="45720" anchor="ctr">
            <a:normAutofit/>
          </a:bodyPr>
          <a:lstStyle/>
          <a:p>
            <a:pPr marL="0" indent="0" defTabSz="508000">
              <a:lnSpc>
                <a:spcPct val="100000"/>
              </a:lnSpc>
              <a:spcBef>
                <a:spcPts val="0"/>
              </a:spcBef>
              <a:spcAft>
                <a:spcPts val="0"/>
              </a:spcAft>
              <a:buFontTx/>
              <a:buNone/>
            </a:pPr>
            <a:r>
              <a:rPr lang="zh-CN" altLang="en-US" sz="3200"/>
              <a:t>单击此处编辑母版标题样式</a:t>
            </a:r>
            <a:endParaRPr lang="zh-CN" altLang="en-US" sz="3200"/>
          </a:p>
        </p:txBody>
      </p:sp>
      <p:sp>
        <p:nvSpPr>
          <p:cNvPr id="10" name="Rect 0"/>
          <p:cNvSpPr txBox="1"/>
          <p:nvPr>
            <p:ph type="body" hasCustomPrompt="1"/>
          </p:nvPr>
        </p:nvSpPr>
        <p:spPr>
          <a:xfrm>
            <a:off x="1206500" y="3886200"/>
            <a:ext cx="8143240" cy="889635"/>
          </a:xfrm>
          <a:prstGeom prst="rect">
            <a:avLst/>
          </a:prstGeom>
          <a:noFill/>
          <a:ln w="0">
            <a:noFill/>
          </a:ln>
        </p:spPr>
        <p:txBody>
          <a:bodyPr vert="horz" wrap="square" lIns="91440" tIns="45720" rIns="91440" bIns="45720" anchor="b">
            <a:normAutofit/>
          </a:bodyPr>
          <a:lstStyle/>
          <a:p>
            <a:pPr marL="285750" indent="-285750" algn="l" defTabSz="457200" eaLnBrk="1" fontAlgn="base" hangingPunct="1">
              <a:lnSpc>
                <a:spcPct val="100000"/>
              </a:lnSpc>
              <a:spcBef>
                <a:spcPts val="700"/>
              </a:spcBef>
              <a:spcAft>
                <a:spcPts val="600"/>
              </a:spcAft>
              <a:buFontTx/>
              <a:buNone/>
            </a:pPr>
            <a:r>
              <a:rPr lang="zh-CN" altLang="en-US" sz="2400"/>
              <a:t>编辑母版文本样式</a:t>
            </a:r>
            <a:endParaRPr lang="zh-CN" altLang="en-US" sz="2400"/>
          </a:p>
        </p:txBody>
      </p:sp>
      <p:sp>
        <p:nvSpPr>
          <p:cNvPr id="3" name="Rect 0"/>
          <p:cNvSpPr txBox="1"/>
          <p:nvPr>
            <p:ph type="body" hasCustomPrompt="1"/>
          </p:nvPr>
        </p:nvSpPr>
        <p:spPr>
          <a:xfrm>
            <a:off x="1206500" y="4775200"/>
            <a:ext cx="8143240" cy="1016634"/>
          </a:xfrm>
          <a:prstGeom prst="rect">
            <a:avLst/>
          </a:prstGeom>
          <a:noFill/>
          <a:ln w="0">
            <a:noFill/>
          </a:ln>
        </p:spPr>
        <p:txBody>
          <a:bodyPr vert="horz" wrap="square" lIns="91440" tIns="45720" rIns="91440" bIns="45720" anchor="t">
            <a:normAutofit/>
          </a:bodyPr>
          <a:lstStyle/>
          <a:p>
            <a:pPr marL="0" indent="0" defTabSz="508000">
              <a:lnSpc>
                <a:spcPct val="100000"/>
              </a:lnSpc>
              <a:spcBef>
                <a:spcPts val="400"/>
              </a:spcBef>
              <a:spcAft>
                <a:spcPts val="600"/>
              </a:spcAft>
              <a:buFontTx/>
              <a:buNone/>
            </a:pPr>
            <a:r>
              <a:rPr lang="zh-CN" altLang="en-US" sz="1800"/>
              <a:t>编辑母版文本样式</a:t>
            </a:r>
            <a:endParaRPr lang="zh-CN" altLang="en-US" sz="1800"/>
          </a:p>
        </p:txBody>
      </p:sp>
      <p:sp>
        <p:nvSpPr>
          <p:cNvPr id="7"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8"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9"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真或假">
    <p:spTree>
      <p:nvGrpSpPr>
        <p:cNvPr id="1" name=""/>
        <p:cNvGrpSpPr/>
        <p:nvPr/>
      </p:nvGrpSpPr>
      <p:grpSpPr>
        <a:xfrm>
          <a:off x="0" y="0"/>
          <a:ext cx="0" cy="0"/>
          <a:chOff x="0" y="0"/>
          <a:chExt cx="0" cy="0"/>
        </a:xfrm>
      </p:grpSpPr>
      <p:sp>
        <p:nvSpPr>
          <p:cNvPr id="2" name="Rect 0"/>
          <p:cNvSpPr txBox="1"/>
          <p:nvPr>
            <p:ph type="title"/>
          </p:nvPr>
        </p:nvSpPr>
        <p:spPr>
          <a:xfrm>
            <a:off x="1206500" y="685800"/>
            <a:ext cx="8143240" cy="2727960"/>
          </a:xfrm>
          <a:prstGeom prst="rect">
            <a:avLst/>
          </a:prstGeom>
          <a:noFill/>
          <a:ln w="0">
            <a:noFill/>
          </a:ln>
        </p:spPr>
        <p:txBody>
          <a:bodyPr vert="horz" wrap="square" lIns="91440" tIns="45720" rIns="91440" bIns="45720" anchor="ctr">
            <a:normAutofit/>
          </a:bodyPr>
          <a:lstStyle/>
          <a:p>
            <a:pPr marL="0" indent="0" defTabSz="508000">
              <a:lnSpc>
                <a:spcPct val="100000"/>
              </a:lnSpc>
              <a:spcBef>
                <a:spcPts val="0"/>
              </a:spcBef>
              <a:spcAft>
                <a:spcPts val="0"/>
              </a:spcAft>
              <a:buFontTx/>
              <a:buNone/>
            </a:pPr>
            <a:r>
              <a:rPr lang="zh-CN" altLang="en-US" sz="4000"/>
              <a:t>单击此处编辑母版标题样式</a:t>
            </a:r>
            <a:endParaRPr lang="zh-CN" altLang="en-US" sz="4000"/>
          </a:p>
        </p:txBody>
      </p:sp>
      <p:sp>
        <p:nvSpPr>
          <p:cNvPr id="10" name="Rect 0"/>
          <p:cNvSpPr txBox="1"/>
          <p:nvPr>
            <p:ph type="body" hasCustomPrompt="1"/>
          </p:nvPr>
        </p:nvSpPr>
        <p:spPr>
          <a:xfrm>
            <a:off x="1206500" y="3505200"/>
            <a:ext cx="8143240" cy="838835"/>
          </a:xfrm>
          <a:prstGeom prst="rect">
            <a:avLst/>
          </a:prstGeom>
          <a:noFill/>
          <a:ln w="0">
            <a:noFill/>
          </a:ln>
        </p:spPr>
        <p:txBody>
          <a:bodyPr vert="horz" wrap="square" lIns="91440" tIns="45720" rIns="91440" bIns="45720" anchor="b">
            <a:normAutofit/>
          </a:bodyPr>
          <a:lstStyle/>
          <a:p>
            <a:pPr marL="285750" indent="-285750" defTabSz="508000">
              <a:lnSpc>
                <a:spcPct val="100000"/>
              </a:lnSpc>
              <a:spcBef>
                <a:spcPts val="700"/>
              </a:spcBef>
              <a:spcAft>
                <a:spcPts val="600"/>
              </a:spcAft>
              <a:buFontTx/>
              <a:buNone/>
            </a:pPr>
            <a:r>
              <a:rPr lang="zh-CN" altLang="en-US" sz="2800"/>
              <a:t>编辑母版文本样式</a:t>
            </a:r>
            <a:endParaRPr lang="zh-CN" altLang="en-US" sz="2800"/>
          </a:p>
        </p:txBody>
      </p:sp>
      <p:sp>
        <p:nvSpPr>
          <p:cNvPr id="3" name="Rect 0"/>
          <p:cNvSpPr txBox="1"/>
          <p:nvPr>
            <p:ph type="body" hasCustomPrompt="1"/>
          </p:nvPr>
        </p:nvSpPr>
        <p:spPr>
          <a:xfrm>
            <a:off x="1206500" y="4343400"/>
            <a:ext cx="8143240" cy="1448435"/>
          </a:xfrm>
          <a:prstGeom prst="rect">
            <a:avLst/>
          </a:prstGeom>
          <a:noFill/>
          <a:ln w="0">
            <a:noFill/>
          </a:ln>
        </p:spPr>
        <p:txBody>
          <a:bodyPr vert="horz" wrap="square" lIns="91440" tIns="45720" rIns="91440" bIns="45720" anchor="t">
            <a:normAutofit/>
          </a:bodyPr>
          <a:lstStyle/>
          <a:p>
            <a:pPr marL="0" indent="0" defTabSz="508000">
              <a:lnSpc>
                <a:spcPct val="100000"/>
              </a:lnSpc>
              <a:spcBef>
                <a:spcPts val="400"/>
              </a:spcBef>
              <a:spcAft>
                <a:spcPts val="600"/>
              </a:spcAft>
              <a:buFontTx/>
              <a:buNone/>
            </a:pPr>
            <a:r>
              <a:rPr lang="zh-CN" altLang="en-US" sz="1800"/>
              <a:t>编辑母版文本样式</a:t>
            </a:r>
            <a:endParaRPr lang="zh-CN" altLang="en-US" sz="1800"/>
          </a:p>
        </p:txBody>
      </p:sp>
      <p:sp>
        <p:nvSpPr>
          <p:cNvPr id="5"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7"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Rect 0"/>
          <p:cNvSpPr txBox="1"/>
          <p:nvPr>
            <p:ph type="title"/>
          </p:nvPr>
        </p:nvSpPr>
        <p:spPr>
          <a:xfrm>
            <a:off x="1064260" y="457200"/>
            <a:ext cx="8347075" cy="1981835"/>
          </a:xfrm>
          <a:prstGeom prst="rect">
            <a:avLst/>
          </a:prstGeom>
          <a:noFill/>
          <a:ln w="0">
            <a:noFill/>
          </a:ln>
        </p:spPr>
        <p:txBody>
          <a:bodyPr vert="horz" wrap="square" lIns="91440" tIns="45720" rIns="91440" bIns="45720" anchor="ctr">
            <a:noAutofit/>
          </a:bodyPr>
          <a:lstStyle/>
          <a:p>
            <a:pPr marL="0" indent="0" defTabSz="508000">
              <a:lnSpc>
                <a:spcPct val="100000"/>
              </a:lnSpc>
              <a:spcBef>
                <a:spcPts val="0"/>
              </a:spcBef>
              <a:spcAft>
                <a:spcPts val="0"/>
              </a:spcAft>
              <a:buFontTx/>
              <a:buNone/>
            </a:pPr>
            <a:r>
              <a:rPr lang="zh-CN" altLang="en-US" sz="4000"/>
              <a:t>单击此处编辑母版标题样式</a:t>
            </a:r>
            <a:endParaRPr lang="zh-CN" altLang="en-US" sz="4000"/>
          </a:p>
        </p:txBody>
      </p:sp>
      <p:sp>
        <p:nvSpPr>
          <p:cNvPr id="3" name="Rect 0"/>
          <p:cNvSpPr txBox="1"/>
          <p:nvPr>
            <p:ph type="body" orient="vert" hasCustomPrompt="1"/>
          </p:nvPr>
        </p:nvSpPr>
        <p:spPr>
          <a:xfrm>
            <a:off x="1064260" y="2667000"/>
            <a:ext cx="8347075" cy="3358515"/>
          </a:xfrm>
          <a:prstGeom prst="rect">
            <a:avLst/>
          </a:prstGeom>
          <a:noFill/>
          <a:ln w="0">
            <a:noFill/>
          </a:ln>
        </p:spPr>
        <p:txBody>
          <a:bodyPr vert="eaVert" wrap="square" lIns="91440" tIns="45720" rIns="91440" bIns="45720" anchor="t">
            <a:noAutofit/>
          </a:bodyPr>
          <a:lstStyle/>
          <a:p>
            <a:pPr marL="285750" indent="-285750" algn="l" defTabSz="457200" eaLnBrk="1" fontAlgn="base" hangingPunct="1">
              <a:lnSpc>
                <a:spcPct val="100000"/>
              </a:lnSpc>
              <a:spcBef>
                <a:spcPts val="700"/>
              </a:spcBef>
              <a:spcAft>
                <a:spcPts val="600"/>
              </a:spcAft>
              <a:buFontTx/>
              <a:buNone/>
            </a:pPr>
            <a:r>
              <a:rPr lang="zh-CN" altLang="en-US" sz="2400"/>
              <a:t>编辑母版文本样式</a:t>
            </a:r>
            <a:endParaRPr lang="zh-CN" altLang="en-US" sz="2400"/>
          </a:p>
          <a:p>
            <a:pPr marL="285750" indent="-285750" algn="l" defTabSz="457200" eaLnBrk="1" fontAlgn="base" hangingPunct="1">
              <a:lnSpc>
                <a:spcPct val="100000"/>
              </a:lnSpc>
              <a:spcBef>
                <a:spcPts val="700"/>
              </a:spcBef>
              <a:spcAft>
                <a:spcPts val="600"/>
              </a:spcAft>
              <a:buFontTx/>
              <a:buNone/>
            </a:pPr>
            <a:r>
              <a:rPr lang="zh-CN" altLang="en-US" sz="2000"/>
              <a:t>第二级</a:t>
            </a:r>
            <a:endParaRPr lang="zh-CN" altLang="en-US" sz="2000"/>
          </a:p>
          <a:p>
            <a:pPr marL="285750" indent="-285750" algn="l" defTabSz="457200" eaLnBrk="1" fontAlgn="base" hangingPunct="1">
              <a:lnSpc>
                <a:spcPct val="100000"/>
              </a:lnSpc>
              <a:spcBef>
                <a:spcPts val="1700"/>
              </a:spcBef>
              <a:spcAft>
                <a:spcPts val="600"/>
              </a:spcAft>
              <a:buFontTx/>
              <a:buNone/>
            </a:pPr>
            <a:r>
              <a:rPr lang="zh-CN" altLang="en-US" sz="1800"/>
              <a:t>第三级</a:t>
            </a:r>
            <a:endParaRPr lang="zh-CN" altLang="en-US" sz="1800"/>
          </a:p>
          <a:p>
            <a:pPr marL="342900" indent="-342900" algn="l" defTabSz="457200" eaLnBrk="0" fontAlgn="base" hangingPunct="0">
              <a:lnSpc>
                <a:spcPct val="100000"/>
              </a:lnSpc>
              <a:spcBef>
                <a:spcPts val="0"/>
              </a:spcBef>
              <a:spcAft>
                <a:spcPts val="0"/>
              </a:spcAft>
              <a:buFontTx/>
              <a:buNone/>
            </a:pPr>
            <a:r>
              <a:rPr lang="zh-CN" altLang="en-US" sz="1600"/>
              <a:t>第四级</a:t>
            </a:r>
            <a:endParaRPr lang="zh-CN" altLang="en-US" sz="1600"/>
          </a:p>
          <a:p>
            <a:pPr marL="285750" indent="-285750" algn="l" defTabSz="457200" eaLnBrk="1" fontAlgn="base" hangingPunct="1">
              <a:lnSpc>
                <a:spcPct val="100000"/>
              </a:lnSpc>
              <a:spcBef>
                <a:spcPts val="700"/>
              </a:spcBef>
              <a:spcAft>
                <a:spcPts val="600"/>
              </a:spcAft>
              <a:buFontTx/>
              <a:buNone/>
            </a:pPr>
            <a:r>
              <a:rPr lang="zh-CN" altLang="en-US" sz="1400"/>
              <a:t>第五级</a:t>
            </a:r>
            <a:endParaRPr lang="zh-CN" altLang="en-US" sz="1400"/>
          </a:p>
        </p:txBody>
      </p:sp>
      <p:sp>
        <p:nvSpPr>
          <p:cNvPr id="4"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5"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 name=""/>
        <p:cNvGrpSpPr/>
        <p:nvPr/>
      </p:nvGrpSpPr>
      <p:grpSpPr>
        <a:xfrm>
          <a:off x="0" y="0"/>
          <a:ext cx="0" cy="0"/>
          <a:chOff x="0" y="0"/>
          <a:chExt cx="0" cy="0"/>
        </a:xfrm>
      </p:grpSpPr>
      <p:sp>
        <p:nvSpPr>
          <p:cNvPr id="2" name="Rect 0"/>
          <p:cNvSpPr txBox="1"/>
          <p:nvPr>
            <p:ph type="title" orient="vert"/>
          </p:nvPr>
        </p:nvSpPr>
        <p:spPr>
          <a:xfrm>
            <a:off x="7909560" y="685800"/>
            <a:ext cx="1439545" cy="5106035"/>
          </a:xfrm>
          <a:prstGeom prst="rect">
            <a:avLst/>
          </a:prstGeom>
          <a:noFill/>
          <a:ln w="0">
            <a:noFill/>
          </a:ln>
        </p:spPr>
        <p:txBody>
          <a:bodyPr vert="eaVert" wrap="square" lIns="91440" tIns="45720" rIns="91440" bIns="45720" anchor="ctr">
            <a:noAutofit/>
          </a:bodyPr>
          <a:lstStyle/>
          <a:p>
            <a:pPr marL="0" indent="0" defTabSz="508000">
              <a:lnSpc>
                <a:spcPct val="100000"/>
              </a:lnSpc>
              <a:spcBef>
                <a:spcPts val="0"/>
              </a:spcBef>
              <a:spcAft>
                <a:spcPts val="0"/>
              </a:spcAft>
              <a:buFontTx/>
              <a:buNone/>
            </a:pPr>
            <a:r>
              <a:rPr lang="zh-CN" altLang="en-US" sz="4000"/>
              <a:t>单击此处编辑母版标题样式</a:t>
            </a:r>
            <a:endParaRPr lang="zh-CN" altLang="en-US" sz="4000"/>
          </a:p>
        </p:txBody>
      </p:sp>
      <p:sp>
        <p:nvSpPr>
          <p:cNvPr id="3" name="Rect 0"/>
          <p:cNvSpPr txBox="1"/>
          <p:nvPr>
            <p:ph type="body" orient="vert" hasCustomPrompt="1"/>
          </p:nvPr>
        </p:nvSpPr>
        <p:spPr>
          <a:xfrm>
            <a:off x="1206500" y="685800"/>
            <a:ext cx="6518275" cy="5106035"/>
          </a:xfrm>
          <a:prstGeom prst="rect">
            <a:avLst/>
          </a:prstGeom>
          <a:noFill/>
          <a:ln w="0">
            <a:noFill/>
          </a:ln>
        </p:spPr>
        <p:txBody>
          <a:bodyPr vert="eaVert" wrap="square" lIns="91440" tIns="45720" rIns="91440" bIns="45720" anchor="t">
            <a:noAutofit/>
          </a:bodyPr>
          <a:lstStyle/>
          <a:p>
            <a:pPr marL="285750" indent="-285750" algn="l" defTabSz="457200" eaLnBrk="1" fontAlgn="base" hangingPunct="1">
              <a:lnSpc>
                <a:spcPct val="110000"/>
              </a:lnSpc>
              <a:spcBef>
                <a:spcPts val="600"/>
              </a:spcBef>
              <a:spcAft>
                <a:spcPts val="600"/>
              </a:spcAft>
              <a:buFontTx/>
              <a:buNone/>
            </a:pPr>
            <a:r>
              <a:rPr lang="zh-CN" altLang="en-US" sz="2400"/>
              <a:t>编辑母版文本样式</a:t>
            </a:r>
            <a:endParaRPr lang="zh-CN" altLang="en-US" sz="2400"/>
          </a:p>
          <a:p>
            <a:pPr marL="342900" indent="-342900" algn="l" defTabSz="457200" eaLnBrk="0" fontAlgn="base" hangingPunct="0">
              <a:lnSpc>
                <a:spcPct val="100000"/>
              </a:lnSpc>
              <a:spcBef>
                <a:spcPts val="0"/>
              </a:spcBef>
              <a:spcAft>
                <a:spcPts val="0"/>
              </a:spcAft>
              <a:buFontTx/>
              <a:buNone/>
            </a:pPr>
            <a:r>
              <a:rPr lang="zh-CN" altLang="en-US" sz="2000"/>
              <a:t>第二级</a:t>
            </a:r>
            <a:endParaRPr lang="zh-CN" altLang="en-US" sz="2000"/>
          </a:p>
          <a:p>
            <a:pPr marL="342900" indent="-342900" algn="l" defTabSz="457200" eaLnBrk="0" fontAlgn="base" hangingPunct="0">
              <a:lnSpc>
                <a:spcPct val="100000"/>
              </a:lnSpc>
              <a:spcBef>
                <a:spcPts val="0"/>
              </a:spcBef>
              <a:spcAft>
                <a:spcPts val="0"/>
              </a:spcAft>
              <a:buFontTx/>
              <a:buNone/>
            </a:pPr>
            <a:r>
              <a:rPr lang="zh-CN" altLang="en-US" sz="1800"/>
              <a:t>第三级</a:t>
            </a:r>
            <a:endParaRPr lang="zh-CN" altLang="en-US" sz="1800"/>
          </a:p>
          <a:p>
            <a:pPr marL="342900" indent="-342900" algn="l" defTabSz="457200" eaLnBrk="0" fontAlgn="base" hangingPunct="0">
              <a:lnSpc>
                <a:spcPct val="100000"/>
              </a:lnSpc>
              <a:spcBef>
                <a:spcPts val="0"/>
              </a:spcBef>
              <a:spcAft>
                <a:spcPts val="0"/>
              </a:spcAft>
              <a:buFontTx/>
              <a:buNone/>
            </a:pPr>
            <a:r>
              <a:rPr lang="zh-CN" altLang="en-US" sz="1600"/>
              <a:t>第四级</a:t>
            </a:r>
            <a:endParaRPr lang="zh-CN" altLang="en-US" sz="1600"/>
          </a:p>
          <a:p>
            <a:pPr marL="285750" indent="-285750" algn="l" defTabSz="457200" eaLnBrk="1" fontAlgn="base" hangingPunct="1">
              <a:lnSpc>
                <a:spcPct val="100000"/>
              </a:lnSpc>
              <a:spcBef>
                <a:spcPts val="600"/>
              </a:spcBef>
              <a:spcAft>
                <a:spcPts val="600"/>
              </a:spcAft>
              <a:buFontTx/>
              <a:buNone/>
            </a:pPr>
            <a:r>
              <a:rPr lang="zh-CN" altLang="en-US" sz="1400"/>
              <a:t>第五级</a:t>
            </a:r>
            <a:endParaRPr lang="zh-CN" altLang="en-US" sz="1400"/>
          </a:p>
        </p:txBody>
      </p:sp>
      <p:sp>
        <p:nvSpPr>
          <p:cNvPr id="4"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5"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2"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3"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4"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63978" y="685802"/>
            <a:ext cx="8346723" cy="1752599"/>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063977" y="2667000"/>
            <a:ext cx="4051554" cy="3368674"/>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5359146" y="2667000"/>
            <a:ext cx="4051554" cy="3346824"/>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40B52295-AD8D-47A8-A4D5-D2F6B9F48E3F}" type="slidenum">
              <a:rPr lang="zh-CN" altLang="en-US" smtClean="0"/>
            </a:fld>
            <a:endParaRPr lang="en-US" altLang="zh-CN"/>
          </a:p>
        </p:txBody>
      </p:sp>
      <p:sp>
        <p:nvSpPr>
          <p:cNvPr id="8"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比较">
    <p:spTree>
      <p:nvGrpSpPr>
        <p:cNvPr id="1" name=""/>
        <p:cNvGrpSpPr/>
        <p:nvPr/>
      </p:nvGrpSpPr>
      <p:grpSpPr>
        <a:xfrm>
          <a:off x="0" y="0"/>
          <a:ext cx="0" cy="0"/>
          <a:chOff x="0" y="0"/>
          <a:chExt cx="0" cy="0"/>
        </a:xfrm>
      </p:grpSpPr>
      <p:sp>
        <p:nvSpPr>
          <p:cNvPr id="2" name="Rect 0"/>
          <p:cNvSpPr txBox="1"/>
          <p:nvPr>
            <p:ph type="title"/>
          </p:nvPr>
        </p:nvSpPr>
        <p:spPr>
          <a:xfrm>
            <a:off x="495300" y="188595"/>
            <a:ext cx="9066530" cy="792480"/>
          </a:xfrm>
          <a:prstGeom prst="rect">
            <a:avLst/>
          </a:prstGeom>
          <a:noFill/>
          <a:ln w="0">
            <a:noFill/>
          </a:ln>
        </p:spPr>
        <p:txBody>
          <a:bodyPr vert="horz" wrap="square" lIns="91440" tIns="45720" rIns="91440" bIns="45720" anchor="ctr">
            <a:noAutofit/>
          </a:bodyPr>
          <a:lstStyle/>
          <a:p>
            <a:pPr marL="0" indent="0" defTabSz="508000">
              <a:lnSpc>
                <a:spcPct val="100000"/>
              </a:lnSpc>
              <a:spcBef>
                <a:spcPts val="0"/>
              </a:spcBef>
              <a:spcAft>
                <a:spcPts val="0"/>
              </a:spcAft>
              <a:buFontTx/>
              <a:buNone/>
            </a:pPr>
            <a:r>
              <a:rPr lang="zh-CN" altLang="en-US" sz="4000"/>
              <a:t>单击此处编辑母版标题样式</a:t>
            </a:r>
            <a:endParaRPr lang="zh-CN" altLang="en-US" sz="4000"/>
          </a:p>
        </p:txBody>
      </p:sp>
      <p:sp>
        <p:nvSpPr>
          <p:cNvPr id="3" name="Rect 0"/>
          <p:cNvSpPr txBox="1"/>
          <p:nvPr>
            <p:ph type="body" hasCustomPrompt="1"/>
          </p:nvPr>
        </p:nvSpPr>
        <p:spPr>
          <a:xfrm>
            <a:off x="495300" y="1207770"/>
            <a:ext cx="9067165" cy="640080"/>
          </a:xfrm>
          <a:prstGeom prst="rect">
            <a:avLst/>
          </a:prstGeom>
          <a:noFill/>
          <a:ln w="0">
            <a:noFill/>
          </a:ln>
        </p:spPr>
        <p:txBody>
          <a:bodyPr vert="horz" wrap="square" lIns="91440" tIns="45720" rIns="91440" bIns="45720" anchor="b">
            <a:noAutofit/>
          </a:bodyPr>
          <a:lstStyle/>
          <a:p>
            <a:pPr marL="0" indent="0" defTabSz="508000">
              <a:lnSpc>
                <a:spcPct val="100000"/>
              </a:lnSpc>
              <a:spcBef>
                <a:spcPts val="800"/>
              </a:spcBef>
              <a:spcAft>
                <a:spcPts val="600"/>
              </a:spcAft>
              <a:buFontTx/>
              <a:buNone/>
            </a:pPr>
            <a:r>
              <a:rPr lang="zh-CN" altLang="en-US" sz="3200"/>
              <a:t>编辑母版文本样式</a:t>
            </a:r>
            <a:endParaRPr lang="zh-CN" altLang="en-US" sz="3200"/>
          </a:p>
        </p:txBody>
      </p:sp>
      <p:sp>
        <p:nvSpPr>
          <p:cNvPr id="4" name="Rect 0"/>
          <p:cNvSpPr txBox="1"/>
          <p:nvPr>
            <p:ph hasCustomPrompt="1"/>
          </p:nvPr>
        </p:nvSpPr>
        <p:spPr>
          <a:xfrm>
            <a:off x="495300" y="1872615"/>
            <a:ext cx="4456430" cy="4293235"/>
          </a:xfrm>
          <a:prstGeom prst="rect">
            <a:avLst/>
          </a:prstGeom>
          <a:noFill/>
          <a:ln w="0">
            <a:noFill/>
          </a:ln>
        </p:spPr>
        <p:txBody>
          <a:bodyPr vert="horz" wrap="square" lIns="91440" tIns="45720" rIns="91440" bIns="45720" anchor="ctr">
            <a:noAutofit/>
          </a:bodyPr>
          <a:lstStyle/>
          <a:p>
            <a:pPr marL="285750" indent="-285750" defTabSz="508000">
              <a:lnSpc>
                <a:spcPct val="100000"/>
              </a:lnSpc>
              <a:spcBef>
                <a:spcPts val="700"/>
              </a:spcBef>
              <a:spcAft>
                <a:spcPts val="600"/>
              </a:spcAft>
              <a:buFontTx/>
              <a:buNone/>
            </a:pPr>
            <a:r>
              <a:rPr lang="zh-CN" altLang="en-US" sz="2800"/>
              <a:t>编辑母版文本样式</a:t>
            </a:r>
            <a:endParaRPr lang="zh-CN" altLang="en-US" sz="2800"/>
          </a:p>
          <a:p>
            <a:pPr marL="742950" indent="-285750" defTabSz="508000">
              <a:lnSpc>
                <a:spcPct val="100000"/>
              </a:lnSpc>
              <a:spcBef>
                <a:spcPts val="600"/>
              </a:spcBef>
              <a:spcAft>
                <a:spcPts val="600"/>
              </a:spcAft>
              <a:buFontTx/>
              <a:buNone/>
            </a:pPr>
            <a:r>
              <a:rPr lang="zh-CN" altLang="en-US" sz="2400"/>
              <a:t>第二级</a:t>
            </a:r>
            <a:endParaRPr lang="zh-CN" altLang="en-US" sz="2400"/>
          </a:p>
          <a:p>
            <a:pPr marL="1200150" indent="-285750" defTabSz="508000">
              <a:lnSpc>
                <a:spcPct val="100000"/>
              </a:lnSpc>
              <a:spcBef>
                <a:spcPts val="500"/>
              </a:spcBef>
              <a:spcAft>
                <a:spcPts val="600"/>
              </a:spcAft>
              <a:buFontTx/>
              <a:buNone/>
            </a:pPr>
            <a:r>
              <a:rPr lang="zh-CN" altLang="en-US" sz="2000"/>
              <a:t>第三级</a:t>
            </a:r>
            <a:endParaRPr lang="zh-CN" altLang="en-US" sz="2000"/>
          </a:p>
          <a:p>
            <a:pPr marL="1543050" indent="-171450" defTabSz="508000">
              <a:lnSpc>
                <a:spcPct val="100000"/>
              </a:lnSpc>
              <a:spcBef>
                <a:spcPts val="400"/>
              </a:spcBef>
              <a:spcAft>
                <a:spcPts val="600"/>
              </a:spcAft>
              <a:buFontTx/>
              <a:buNone/>
            </a:pPr>
            <a:r>
              <a:rPr lang="zh-CN" altLang="en-US" sz="1800"/>
              <a:t>第四级</a:t>
            </a:r>
            <a:endParaRPr lang="zh-CN" altLang="en-US" sz="1800"/>
          </a:p>
          <a:p>
            <a:pPr marL="2000250" indent="-171450" defTabSz="508000">
              <a:lnSpc>
                <a:spcPct val="100000"/>
              </a:lnSpc>
              <a:spcBef>
                <a:spcPts val="400"/>
              </a:spcBef>
              <a:spcAft>
                <a:spcPts val="600"/>
              </a:spcAft>
              <a:buFontTx/>
              <a:buNone/>
            </a:pPr>
            <a:r>
              <a:rPr lang="zh-CN" altLang="en-US" sz="1800"/>
              <a:t>第五级</a:t>
            </a:r>
            <a:endParaRPr lang="zh-CN" altLang="en-US" sz="1800"/>
          </a:p>
        </p:txBody>
      </p:sp>
      <p:sp>
        <p:nvSpPr>
          <p:cNvPr id="6" name="Rect 0"/>
          <p:cNvSpPr txBox="1"/>
          <p:nvPr>
            <p:ph hasCustomPrompt="1"/>
          </p:nvPr>
        </p:nvSpPr>
        <p:spPr>
          <a:xfrm>
            <a:off x="5104130" y="1872615"/>
            <a:ext cx="4457700" cy="4293235"/>
          </a:xfrm>
          <a:prstGeom prst="rect">
            <a:avLst/>
          </a:prstGeom>
          <a:noFill/>
          <a:ln w="0">
            <a:noFill/>
          </a:ln>
        </p:spPr>
        <p:txBody>
          <a:bodyPr vert="horz" wrap="square" lIns="91440" tIns="45720" rIns="91440" bIns="45720" anchor="ctr">
            <a:noAutofit/>
          </a:bodyPr>
          <a:lstStyle/>
          <a:p>
            <a:pPr marL="285750" indent="-285750" defTabSz="508000">
              <a:lnSpc>
                <a:spcPct val="100000"/>
              </a:lnSpc>
              <a:spcBef>
                <a:spcPts val="700"/>
              </a:spcBef>
              <a:spcAft>
                <a:spcPts val="600"/>
              </a:spcAft>
              <a:buFontTx/>
              <a:buNone/>
            </a:pPr>
            <a:r>
              <a:rPr lang="zh-CN" altLang="en-US" sz="2800"/>
              <a:t>编辑母版文本样式</a:t>
            </a:r>
            <a:endParaRPr lang="zh-CN" altLang="en-US" sz="2800"/>
          </a:p>
          <a:p>
            <a:pPr marL="742950" indent="-285750" defTabSz="508000">
              <a:lnSpc>
                <a:spcPct val="100000"/>
              </a:lnSpc>
              <a:spcBef>
                <a:spcPts val="600"/>
              </a:spcBef>
              <a:spcAft>
                <a:spcPts val="600"/>
              </a:spcAft>
              <a:buFontTx/>
              <a:buNone/>
            </a:pPr>
            <a:r>
              <a:rPr lang="zh-CN" altLang="en-US" sz="2400"/>
              <a:t>第二级</a:t>
            </a:r>
            <a:endParaRPr lang="zh-CN" altLang="en-US" sz="2400"/>
          </a:p>
          <a:p>
            <a:pPr marL="1200150" indent="-285750" defTabSz="508000">
              <a:lnSpc>
                <a:spcPct val="100000"/>
              </a:lnSpc>
              <a:spcBef>
                <a:spcPts val="500"/>
              </a:spcBef>
              <a:spcAft>
                <a:spcPts val="600"/>
              </a:spcAft>
              <a:buFontTx/>
              <a:buNone/>
            </a:pPr>
            <a:r>
              <a:rPr lang="zh-CN" altLang="en-US" sz="2000"/>
              <a:t>第三级</a:t>
            </a:r>
            <a:endParaRPr lang="zh-CN" altLang="en-US" sz="2000"/>
          </a:p>
          <a:p>
            <a:pPr marL="1543050" indent="-171450" defTabSz="508000">
              <a:lnSpc>
                <a:spcPct val="100000"/>
              </a:lnSpc>
              <a:spcBef>
                <a:spcPts val="400"/>
              </a:spcBef>
              <a:spcAft>
                <a:spcPts val="600"/>
              </a:spcAft>
              <a:buFontTx/>
              <a:buNone/>
            </a:pPr>
            <a:r>
              <a:rPr lang="zh-CN" altLang="en-US" sz="1800"/>
              <a:t>第四级</a:t>
            </a:r>
            <a:endParaRPr lang="zh-CN" altLang="en-US" sz="1800"/>
          </a:p>
          <a:p>
            <a:pPr marL="2000250" indent="-171450" defTabSz="508000">
              <a:lnSpc>
                <a:spcPct val="100000"/>
              </a:lnSpc>
              <a:spcBef>
                <a:spcPts val="400"/>
              </a:spcBef>
              <a:spcAft>
                <a:spcPts val="600"/>
              </a:spcAft>
              <a:buFontTx/>
              <a:buNone/>
            </a:pPr>
            <a:r>
              <a:rPr lang="zh-CN" altLang="en-US" sz="1800"/>
              <a:t>第五级</a:t>
            </a:r>
            <a:endParaRPr lang="zh-CN" altLang="en-US" sz="1800"/>
          </a:p>
        </p:txBody>
      </p:sp>
      <p:sp>
        <p:nvSpPr>
          <p:cNvPr id="7"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8"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9"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cxnSp>
        <p:nvCxnSpPr>
          <p:cNvPr id="10" name="形状 9"/>
          <p:cNvCxnSpPr/>
          <p:nvPr/>
        </p:nvCxnSpPr>
        <p:spPr>
          <a:xfrm>
            <a:off x="495300" y="1052830"/>
            <a:ext cx="9066530" cy="63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Rect 0"/>
          <p:cNvSpPr txBox="1"/>
          <p:nvPr>
            <p:ph type="title"/>
          </p:nvPr>
        </p:nvSpPr>
        <p:spPr>
          <a:xfrm>
            <a:off x="495300" y="188595"/>
            <a:ext cx="8916035" cy="792480"/>
          </a:xfrm>
          <a:prstGeom prst="rect">
            <a:avLst/>
          </a:prstGeom>
          <a:noFill/>
          <a:ln w="0">
            <a:noFill/>
          </a:ln>
        </p:spPr>
        <p:txBody>
          <a:bodyPr vert="horz" wrap="square" lIns="91440" tIns="45720" rIns="91440" bIns="45720" anchor="ctr">
            <a:noAutofit/>
          </a:bodyPr>
          <a:lstStyle/>
          <a:p>
            <a:pPr marL="0" indent="0" defTabSz="508000">
              <a:lnSpc>
                <a:spcPct val="100000"/>
              </a:lnSpc>
              <a:spcBef>
                <a:spcPts val="0"/>
              </a:spcBef>
              <a:spcAft>
                <a:spcPts val="0"/>
              </a:spcAft>
              <a:buFontTx/>
              <a:buNone/>
            </a:pPr>
            <a:r>
              <a:rPr lang="zh-CN" altLang="en-US" sz="4000"/>
              <a:t>单击此处编辑母版标题样式</a:t>
            </a:r>
            <a:endParaRPr lang="zh-CN" altLang="en-US" sz="4000"/>
          </a:p>
        </p:txBody>
      </p:sp>
      <p:sp>
        <p:nvSpPr>
          <p:cNvPr id="3" name="Rect 0"/>
          <p:cNvSpPr txBox="1"/>
          <p:nvPr>
            <p:ph type="body" hasCustomPrompt="1"/>
          </p:nvPr>
        </p:nvSpPr>
        <p:spPr>
          <a:xfrm>
            <a:off x="495300" y="1196975"/>
            <a:ext cx="4382135" cy="4934585"/>
          </a:xfrm>
          <a:prstGeom prst="rect">
            <a:avLst/>
          </a:prstGeom>
          <a:noFill/>
          <a:ln w="0">
            <a:noFill/>
          </a:ln>
        </p:spPr>
        <p:txBody>
          <a:bodyPr vert="horz" wrap="square" lIns="91440" tIns="45720" rIns="91440" bIns="45720" anchor="ctr">
            <a:noAutofit/>
          </a:bodyPr>
          <a:lstStyle/>
          <a:p>
            <a:pPr marL="285750" indent="-285750" defTabSz="508000">
              <a:lnSpc>
                <a:spcPct val="100000"/>
              </a:lnSpc>
              <a:spcBef>
                <a:spcPts val="600"/>
              </a:spcBef>
              <a:spcAft>
                <a:spcPts val="600"/>
              </a:spcAft>
              <a:buFontTx/>
              <a:buNone/>
            </a:pPr>
            <a:r>
              <a:rPr lang="zh-CN" altLang="en-US" sz="2400"/>
              <a:t>编辑母版文本样式</a:t>
            </a:r>
            <a:endParaRPr lang="zh-CN" altLang="en-US" sz="2400"/>
          </a:p>
          <a:p>
            <a:pPr marL="742950" indent="-285750" defTabSz="508000">
              <a:lnSpc>
                <a:spcPct val="100000"/>
              </a:lnSpc>
              <a:spcBef>
                <a:spcPts val="500"/>
              </a:spcBef>
              <a:spcAft>
                <a:spcPts val="600"/>
              </a:spcAft>
              <a:buFontTx/>
              <a:buNone/>
            </a:pPr>
            <a:r>
              <a:rPr lang="zh-CN" altLang="en-US" sz="2000"/>
              <a:t>第二级</a:t>
            </a:r>
            <a:endParaRPr lang="zh-CN" altLang="en-US" sz="2000"/>
          </a:p>
          <a:p>
            <a:pPr marL="1200150" indent="-285750" defTabSz="508000">
              <a:lnSpc>
                <a:spcPct val="100000"/>
              </a:lnSpc>
              <a:spcBef>
                <a:spcPts val="400"/>
              </a:spcBef>
              <a:spcAft>
                <a:spcPts val="600"/>
              </a:spcAft>
              <a:buFontTx/>
              <a:buNone/>
            </a:pPr>
            <a:r>
              <a:rPr lang="zh-CN" altLang="en-US" sz="1800"/>
              <a:t>第三级</a:t>
            </a:r>
            <a:endParaRPr lang="zh-CN" altLang="en-US" sz="1800"/>
          </a:p>
          <a:p>
            <a:pPr marL="1543050" indent="-171450" defTabSz="508000">
              <a:lnSpc>
                <a:spcPct val="100000"/>
              </a:lnSpc>
              <a:spcBef>
                <a:spcPts val="400"/>
              </a:spcBef>
              <a:spcAft>
                <a:spcPts val="600"/>
              </a:spcAft>
              <a:buFontTx/>
              <a:buNone/>
            </a:pPr>
            <a:r>
              <a:rPr lang="zh-CN" altLang="en-US" sz="1600"/>
              <a:t>第四级</a:t>
            </a:r>
            <a:endParaRPr lang="zh-CN" altLang="en-US" sz="1600"/>
          </a:p>
          <a:p>
            <a:pPr marL="2000250" indent="-171450" defTabSz="508000">
              <a:lnSpc>
                <a:spcPct val="100000"/>
              </a:lnSpc>
              <a:spcBef>
                <a:spcPts val="300"/>
              </a:spcBef>
              <a:spcAft>
                <a:spcPts val="600"/>
              </a:spcAft>
              <a:buFontTx/>
              <a:buNone/>
            </a:pPr>
            <a:r>
              <a:rPr lang="zh-CN" altLang="en-US" sz="1400"/>
              <a:t>第五级</a:t>
            </a:r>
            <a:endParaRPr lang="zh-CN" altLang="en-US" sz="1400"/>
          </a:p>
        </p:txBody>
      </p:sp>
      <p:sp>
        <p:nvSpPr>
          <p:cNvPr id="4" name="Rect 0"/>
          <p:cNvSpPr txBox="1"/>
          <p:nvPr>
            <p:ph type="clipArt" hasCustomPrompt="1"/>
          </p:nvPr>
        </p:nvSpPr>
        <p:spPr>
          <a:xfrm>
            <a:off x="5029200" y="1196975"/>
            <a:ext cx="4382135" cy="4934585"/>
          </a:xfrm>
          <a:prstGeom prst="rect">
            <a:avLst/>
          </a:prstGeom>
        </p:spPr>
      </p:sp>
      <p:sp>
        <p:nvSpPr>
          <p:cNvPr id="5" name="Rect 0"/>
          <p:cNvSpPr txBox="1"/>
          <p:nvPr>
            <p:ph type="dt"/>
          </p:nvPr>
        </p:nvSpPr>
        <p:spPr>
          <a:xfrm>
            <a:off x="495300" y="6248400"/>
            <a:ext cx="2312035" cy="457835"/>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ftr"/>
          </p:nvPr>
        </p:nvSpPr>
        <p:spPr>
          <a:xfrm>
            <a:off x="3384550" y="6248400"/>
            <a:ext cx="3137535" cy="457835"/>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7" name="Rect 0"/>
          <p:cNvSpPr txBox="1"/>
          <p:nvPr>
            <p:ph type="sldNum"/>
          </p:nvPr>
        </p:nvSpPr>
        <p:spPr>
          <a:xfrm>
            <a:off x="7099300" y="6248400"/>
            <a:ext cx="2312035" cy="457835"/>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cxnSp>
        <p:nvCxnSpPr>
          <p:cNvPr id="8" name="形状 7"/>
          <p:cNvCxnSpPr/>
          <p:nvPr/>
        </p:nvCxnSpPr>
        <p:spPr>
          <a:xfrm>
            <a:off x="495300" y="1052830"/>
            <a:ext cx="9066530" cy="63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Rect 0"/>
          <p:cNvSpPr txBox="1"/>
          <p:nvPr>
            <p:ph type="title"/>
          </p:nvPr>
        </p:nvSpPr>
        <p:spPr>
          <a:xfrm>
            <a:off x="614045" y="161925"/>
            <a:ext cx="8677275" cy="600710"/>
          </a:xfrm>
          <a:prstGeom prst="rect">
            <a:avLst/>
          </a:prstGeom>
          <a:noFill/>
          <a:ln w="0">
            <a:noFill/>
          </a:ln>
        </p:spPr>
        <p:txBody>
          <a:bodyPr vert="horz" wrap="square" lIns="91440" tIns="45720" rIns="91440" bIns="45720" anchor="ctr">
            <a:noAutofit/>
          </a:bodyPr>
          <a:lstStyle/>
          <a:p>
            <a:pPr marL="0" indent="0" defTabSz="508000">
              <a:lnSpc>
                <a:spcPct val="100000"/>
              </a:lnSpc>
              <a:spcBef>
                <a:spcPts val="0"/>
              </a:spcBef>
              <a:spcAft>
                <a:spcPts val="0"/>
              </a:spcAft>
              <a:buFontTx/>
              <a:buNone/>
            </a:pPr>
            <a:r>
              <a:rPr lang="zh-CN" altLang="en-US" sz="4000"/>
              <a:t>单击此处编辑母版标题样式</a:t>
            </a:r>
            <a:endParaRPr lang="zh-CN" altLang="en-US" sz="4000"/>
          </a:p>
        </p:txBody>
      </p:sp>
      <p:sp>
        <p:nvSpPr>
          <p:cNvPr id="3" name="Rect 0"/>
          <p:cNvSpPr txBox="1"/>
          <p:nvPr>
            <p:ph type="tbl"/>
          </p:nvPr>
        </p:nvSpPr>
        <p:spPr>
          <a:xfrm>
            <a:off x="614045" y="1276350"/>
            <a:ext cx="8677275" cy="5033010"/>
          </a:xfrm>
          <a:prstGeom prst="rect">
            <a:avLst/>
          </a:prstGeom>
          <a:noFill/>
          <a:ln w="0">
            <a:noFill/>
          </a:ln>
        </p:spPr>
        <p:txBody>
          <a:bodyPr vert="horz" wrap="square" lIns="91440" tIns="45720" rIns="91440" bIns="45720" anchor="ctr">
            <a:noAutofit/>
          </a:bodyPr>
          <a:lstStyle/>
          <a:p>
            <a:pPr marL="285750" indent="-285750" defTabSz="508000">
              <a:lnSpc>
                <a:spcPct val="100000"/>
              </a:lnSpc>
              <a:spcBef>
                <a:spcPts val="600"/>
              </a:spcBef>
              <a:spcAft>
                <a:spcPts val="600"/>
              </a:spcAft>
              <a:buFontTx/>
              <a:buNone/>
            </a:p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64552" y="457200"/>
            <a:ext cx="8346148" cy="1981200"/>
          </a:xfrm>
          <a:prstGeom prst="rect">
            <a:avLst/>
          </a:prstGeo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440272" y="2658533"/>
            <a:ext cx="3744315" cy="576262"/>
          </a:xfrm>
          <a:prstGeom prst="rect">
            <a:avLst/>
          </a:prstGeo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1206316" y="3335337"/>
            <a:ext cx="3978269" cy="2665259"/>
          </a:xfrm>
          <a:prstGeom prst="rect">
            <a:avLst/>
          </a:prstGeo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5591852" y="2667000"/>
            <a:ext cx="3756790" cy="576262"/>
          </a:xfrm>
          <a:prstGeom prst="rect">
            <a:avLst/>
          </a:prstGeo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5370371" y="3335337"/>
            <a:ext cx="3978269" cy="2665259"/>
          </a:xfrm>
          <a:prstGeom prst="rect">
            <a:avLst/>
          </a:prstGeo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8"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9"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FAC03054-A18C-4CF4-8FEF-67B6C74EC7CF}" type="slidenum">
              <a:rPr lang="zh-CN" altLang="en-US" smtClean="0"/>
            </a:fld>
            <a:endParaRPr lang="en-US" altLang="zh-CN"/>
          </a:p>
        </p:txBody>
      </p:sp>
      <p:sp>
        <p:nvSpPr>
          <p:cNvPr id="10"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064552" y="457200"/>
            <a:ext cx="8346148" cy="1981200"/>
          </a:xfrm>
          <a:prstGeom prst="rect">
            <a:avLst/>
          </a:prstGeom>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4"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5"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14338B79-8FD5-46F1-8A19-651A319ADB19}" type="slidenum">
              <a:rPr lang="zh-CN" altLang="en-US" smtClean="0"/>
            </a:fld>
            <a:endParaRPr lang="en-US" altLang="zh-CN"/>
          </a:p>
        </p:txBody>
      </p:sp>
      <p:sp>
        <p:nvSpPr>
          <p:cNvPr id="6" name="Line 8"/>
          <p:cNvSpPr>
            <a:spLocks noChangeShapeType="1"/>
          </p:cNvSpPr>
          <p:nvPr/>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3"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4"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137DC1DE-D772-415A-B75D-6C2A3BBF0EE5}" type="slidenum">
              <a:rPr lang="zh-CN" altLang="en-US"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06318" y="1600200"/>
            <a:ext cx="2884412" cy="1371600"/>
          </a:xfrm>
          <a:prstGeom prst="rect">
            <a:avLst/>
          </a:prstGeo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276516" y="685801"/>
            <a:ext cx="5072126" cy="5105401"/>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1206318" y="2971800"/>
            <a:ext cx="2884412" cy="1828800"/>
          </a:xfrm>
          <a:prstGeom prst="rect">
            <a:avLst/>
          </a:prstGeo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DFB74B41-85B4-4984-A2A4-801BFDC62CF6}" type="slidenum">
              <a:rPr lang="zh-CN" altLang="en-US" smtClean="0"/>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05027" y="1752599"/>
            <a:ext cx="4409902" cy="1371600"/>
          </a:xfrm>
          <a:prstGeom prst="rect">
            <a:avLst/>
          </a:prstGeom>
        </p:spPr>
        <p:txBody>
          <a:bodyPr anchor="b">
            <a:normAutofit/>
          </a:bodyPr>
          <a:lstStyle>
            <a:lvl1pPr algn="ctr">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6172287" y="914400"/>
            <a:ext cx="2666485"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1205027" y="3124199"/>
            <a:ext cx="4409902" cy="1828800"/>
          </a:xfrm>
          <a:prstGeom prst="rect">
            <a:avLst/>
          </a:prstGeo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3"/>
          <p:cNvSpPr>
            <a:spLocks noGrp="1"/>
          </p:cNvSpPr>
          <p:nvPr>
            <p:ph type="dt" sz="half" idx="10"/>
          </p:nvPr>
        </p:nvSpPr>
        <p:spPr>
          <a:xfrm>
            <a:off x="7971235" y="6116639"/>
            <a:ext cx="930407" cy="365125"/>
          </a:xfrm>
          <a:prstGeom prst="rect">
            <a:avLst/>
          </a:prstGeom>
        </p:spPr>
        <p:txBody>
          <a:bodyPr/>
          <a:lstStyle>
            <a:lvl1pPr>
              <a:defRPr/>
            </a:lvl1pPr>
          </a:lstStyle>
          <a:p>
            <a:endParaRPr lang="en-US" altLang="zh-CN"/>
          </a:p>
        </p:txBody>
      </p:sp>
      <p:sp>
        <p:nvSpPr>
          <p:cNvPr id="6" name="Footer Placeholder 4"/>
          <p:cNvSpPr>
            <a:spLocks noGrp="1"/>
          </p:cNvSpPr>
          <p:nvPr>
            <p:ph type="ftr" sz="quarter" idx="11"/>
          </p:nvPr>
        </p:nvSpPr>
        <p:spPr>
          <a:xfrm>
            <a:off x="2153180" y="6116639"/>
            <a:ext cx="5756143" cy="365125"/>
          </a:xfrm>
          <a:prstGeom prst="rect">
            <a:avLst/>
          </a:prstGeom>
        </p:spPr>
        <p:txBody>
          <a:bodyPr/>
          <a:lstStyle>
            <a:lvl1pPr>
              <a:defRPr/>
            </a:lvl1pPr>
          </a:lstStyle>
          <a:p>
            <a:endParaRPr lang="en-US" altLang="zh-CN"/>
          </a:p>
        </p:txBody>
      </p:sp>
      <p:sp>
        <p:nvSpPr>
          <p:cNvPr id="7" name="Slide Number Placeholder 5"/>
          <p:cNvSpPr>
            <a:spLocks noGrp="1"/>
          </p:cNvSpPr>
          <p:nvPr>
            <p:ph type="sldNum" sz="quarter" idx="12"/>
          </p:nvPr>
        </p:nvSpPr>
        <p:spPr>
          <a:xfrm>
            <a:off x="8963554" y="6116639"/>
            <a:ext cx="447146" cy="365125"/>
          </a:xfrm>
          <a:prstGeom prst="rect">
            <a:avLst/>
          </a:prstGeom>
        </p:spPr>
        <p:txBody>
          <a:bodyPr/>
          <a:lstStyle>
            <a:lvl1pPr>
              <a:defRPr/>
            </a:lvl1pPr>
          </a:lstStyle>
          <a:p>
            <a:fld id="{24FEF2C3-09B7-48D6-BCFF-274B159605E4}" type="slidenum">
              <a:rPr lang="zh-CN" altLang="en-US"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image" Target="../media/image1.png"/><Relationship Id="rId22" Type="http://schemas.openxmlformats.org/officeDocument/2006/relationships/image" Target="../media/image2.jpe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4" Type="http://schemas.openxmlformats.org/officeDocument/2006/relationships/theme" Target="../theme/theme2.xml"/><Relationship Id="rId23" Type="http://schemas.openxmlformats.org/officeDocument/2006/relationships/image" Target="../media/image1.png"/><Relationship Id="rId22" Type="http://schemas.openxmlformats.org/officeDocument/2006/relationships/image" Target="../media/image2.jpeg"/><Relationship Id="rId21" Type="http://schemas.openxmlformats.org/officeDocument/2006/relationships/slideLayout" Target="../slideLayouts/slideLayout42.xml"/><Relationship Id="rId20" Type="http://schemas.openxmlformats.org/officeDocument/2006/relationships/slideLayout" Target="../slideLayouts/slideLayout41.xml"/><Relationship Id="rId2" Type="http://schemas.openxmlformats.org/officeDocument/2006/relationships/slideLayout" Target="../slideLayouts/slideLayout23.xml"/><Relationship Id="rId19" Type="http://schemas.openxmlformats.org/officeDocument/2006/relationships/slideLayout" Target="../slideLayouts/slideLayout40.xml"/><Relationship Id="rId18" Type="http://schemas.openxmlformats.org/officeDocument/2006/relationships/slideLayout" Target="../slideLayouts/slideLayout39.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2379"/>
            <a:ext cx="9906000" cy="6853240"/>
          </a:xfrm>
          <a:prstGeom prst="rect">
            <a:avLst/>
          </a:prstGeom>
          <a:gradFill>
            <a:gsLst>
              <a:gs pos="85574">
                <a:schemeClr val="accent1">
                  <a:lumMod val="40000"/>
                  <a:lumOff val="60000"/>
                </a:schemeClr>
              </a:gs>
              <a:gs pos="69500">
                <a:schemeClr val="accent1">
                  <a:lumMod val="20000"/>
                  <a:lumOff val="80000"/>
                </a:schemeClr>
              </a:gs>
              <a:gs pos="0">
                <a:schemeClr val="bg2"/>
              </a:gs>
              <a:gs pos="100000">
                <a:schemeClr val="accent1">
                  <a:lumMod val="60000"/>
                  <a:lumOff val="40000"/>
                </a:schemeClr>
              </a:gs>
            </a:gsLst>
            <a:lin ang="0" scaled="1"/>
          </a:gradFill>
        </p:spPr>
      </p:pic>
      <p:grpSp>
        <p:nvGrpSpPr>
          <p:cNvPr id="1026" name="Group 13"/>
          <p:cNvGrpSpPr/>
          <p:nvPr/>
        </p:nvGrpSpPr>
        <p:grpSpPr bwMode="auto">
          <a:xfrm>
            <a:off x="0" y="0"/>
            <a:ext cx="2309681" cy="6858000"/>
            <a:chOff x="0" y="0"/>
            <a:chExt cx="2132013" cy="6858001"/>
          </a:xfrm>
        </p:grpSpPr>
        <p:sp>
          <p:nvSpPr>
            <p:cNvPr id="1036" name="Freeform 6"/>
            <p:cNvSpPr/>
            <p:nvPr/>
          </p:nvSpPr>
          <p:spPr bwMode="auto">
            <a:xfrm>
              <a:off x="0" y="0"/>
              <a:ext cx="1073150" cy="5291138"/>
            </a:xfrm>
            <a:custGeom>
              <a:avLst/>
              <a:gdLst>
                <a:gd name="T0" fmla="*/ 0 w 676"/>
                <a:gd name="T1" fmla="*/ 3132 h 3333"/>
                <a:gd name="T2" fmla="*/ 0 w 676"/>
                <a:gd name="T3" fmla="*/ 3312 h 3333"/>
                <a:gd name="T4" fmla="*/ 126 w 676"/>
                <a:gd name="T5" fmla="*/ 3333 h 3333"/>
                <a:gd name="T6" fmla="*/ 676 w 676"/>
                <a:gd name="T7" fmla="*/ 0 h 3333"/>
                <a:gd name="T8" fmla="*/ 514 w 676"/>
                <a:gd name="T9" fmla="*/ 0 h 3333"/>
                <a:gd name="T10" fmla="*/ 0 w 676"/>
                <a:gd name="T11" fmla="*/ 3132 h 3333"/>
              </a:gdLst>
              <a:ahLst/>
              <a:cxnLst>
                <a:cxn ang="0">
                  <a:pos x="T0" y="T1"/>
                </a:cxn>
                <a:cxn ang="0">
                  <a:pos x="T2" y="T3"/>
                </a:cxn>
                <a:cxn ang="0">
                  <a:pos x="T4" y="T5"/>
                </a:cxn>
                <a:cxn ang="0">
                  <a:pos x="T6" y="T7"/>
                </a:cxn>
                <a:cxn ang="0">
                  <a:pos x="T8" y="T9"/>
                </a:cxn>
                <a:cxn ang="0">
                  <a:pos x="T10" y="T11"/>
                </a:cxn>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Freeform 7"/>
            <p:cNvSpPr/>
            <p:nvPr/>
          </p:nvSpPr>
          <p:spPr bwMode="auto">
            <a:xfrm>
              <a:off x="0" y="0"/>
              <a:ext cx="758825" cy="4624389"/>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4"/>
              <a:ext cx="906463" cy="1195387"/>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1"/>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1"/>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4"/>
              <a:ext cx="1377950" cy="1500187"/>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1027" name="Title Placeholder 1"/>
          <p:cNvSpPr>
            <a:spLocks noGrp="1" noChangeArrowheads="1"/>
          </p:cNvSpPr>
          <p:nvPr>
            <p:ph type="title"/>
          </p:nvPr>
        </p:nvSpPr>
        <p:spPr bwMode="auto">
          <a:xfrm>
            <a:off x="1064552" y="457200"/>
            <a:ext cx="834614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8" name="Text Placeholder 2"/>
          <p:cNvSpPr>
            <a:spLocks noGrp="1" noChangeArrowheads="1"/>
          </p:cNvSpPr>
          <p:nvPr>
            <p:ph type="body" idx="1"/>
          </p:nvPr>
        </p:nvSpPr>
        <p:spPr bwMode="auto">
          <a:xfrm>
            <a:off x="1064552" y="2667001"/>
            <a:ext cx="8346148"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Date Placeholder 3"/>
          <p:cNvSpPr>
            <a:spLocks noGrp="1"/>
          </p:cNvSpPr>
          <p:nvPr>
            <p:ph type="dt" sz="half" idx="2"/>
          </p:nvPr>
        </p:nvSpPr>
        <p:spPr>
          <a:xfrm>
            <a:off x="7971235" y="6116639"/>
            <a:ext cx="930407" cy="365125"/>
          </a:xfrm>
          <a:prstGeom prst="rect">
            <a:avLst/>
          </a:prstGeom>
        </p:spPr>
        <p:txBody>
          <a:bodyPr vert="horz" lIns="91440" tIns="45720" rIns="91440" bIns="45720" rtlCol="0" anchor="ctr"/>
          <a:lstStyle>
            <a:lvl1pPr algn="r" eaLnBrk="1" fontAlgn="auto" hangingPunct="1">
              <a:spcBef>
                <a:spcPts val="0"/>
              </a:spcBef>
              <a:spcAft>
                <a:spcPts val="0"/>
              </a:spcAft>
              <a:defRPr sz="1000" b="0" i="0">
                <a:solidFill>
                  <a:schemeClr val="tx1"/>
                </a:solidFill>
                <a:effectLst/>
                <a:latin typeface="+mn-lt"/>
              </a:defRPr>
            </a:lvl1pPr>
          </a:lstStyle>
          <a:p>
            <a:endParaRPr lang="en-US" altLang="zh-CN" dirty="0"/>
          </a:p>
        </p:txBody>
      </p:sp>
      <p:sp>
        <p:nvSpPr>
          <p:cNvPr id="5" name="Footer Placeholder 4"/>
          <p:cNvSpPr>
            <a:spLocks noGrp="1"/>
          </p:cNvSpPr>
          <p:nvPr>
            <p:ph type="ftr" sz="quarter" idx="3"/>
          </p:nvPr>
        </p:nvSpPr>
        <p:spPr>
          <a:xfrm>
            <a:off x="2153180" y="6116639"/>
            <a:ext cx="5756143" cy="365125"/>
          </a:xfrm>
          <a:prstGeom prst="rect">
            <a:avLst/>
          </a:prstGeom>
        </p:spPr>
        <p:txBody>
          <a:bodyPr vert="horz" lIns="91440" tIns="45720" rIns="91440" bIns="45720" rtlCol="0" anchor="ctr"/>
          <a:lstStyle>
            <a:lvl1pPr algn="l" eaLnBrk="1" fontAlgn="auto" hangingPunct="1">
              <a:spcBef>
                <a:spcPts val="0"/>
              </a:spcBef>
              <a:spcAft>
                <a:spcPts val="0"/>
              </a:spcAft>
              <a:defRPr sz="1000" b="0" i="0">
                <a:solidFill>
                  <a:schemeClr val="tx1"/>
                </a:solidFill>
                <a:effectLst/>
                <a:latin typeface="+mn-lt"/>
              </a:defRPr>
            </a:lvl1pPr>
          </a:lstStyle>
          <a:p>
            <a:endParaRPr lang="en-US" altLang="zh-CN"/>
          </a:p>
        </p:txBody>
      </p:sp>
      <p:sp>
        <p:nvSpPr>
          <p:cNvPr id="6" name="Slide Number Placeholder 5"/>
          <p:cNvSpPr>
            <a:spLocks noGrp="1"/>
          </p:cNvSpPr>
          <p:nvPr>
            <p:ph type="sldNum" sz="quarter" idx="4"/>
          </p:nvPr>
        </p:nvSpPr>
        <p:spPr>
          <a:xfrm>
            <a:off x="8963554" y="6116639"/>
            <a:ext cx="447146" cy="365125"/>
          </a:xfrm>
          <a:prstGeom prst="rect">
            <a:avLst/>
          </a:prstGeom>
        </p:spPr>
        <p:txBody>
          <a:bodyPr vert="horz" lIns="91440" tIns="45720" rIns="91440" bIns="45720" rtlCol="0" anchor="ctr"/>
          <a:lstStyle>
            <a:lvl1pPr algn="r" eaLnBrk="1" fontAlgn="auto" hangingPunct="1">
              <a:spcBef>
                <a:spcPts val="0"/>
              </a:spcBef>
              <a:spcAft>
                <a:spcPts val="0"/>
              </a:spcAft>
              <a:defRPr sz="1000" b="0" i="0" smtClean="0">
                <a:solidFill>
                  <a:schemeClr val="tx1"/>
                </a:solidFill>
                <a:effectLst/>
                <a:latin typeface="+mn-lt"/>
              </a:defRPr>
            </a:lvl1pPr>
          </a:lstStyle>
          <a:p>
            <a:fld id="{67B052E9-C54A-4603-AE2F-EB72B006DB6C}" type="slidenum">
              <a:rPr lang="zh-CN" altLang="en-US" smtClean="0"/>
            </a:fld>
            <a:endParaRPr lang="en-US" altLang="zh-CN"/>
          </a:p>
        </p:txBody>
      </p:sp>
      <p:sp>
        <p:nvSpPr>
          <p:cNvPr id="24" name="Rectangle 8"/>
          <p:cNvSpPr>
            <a:spLocks noChangeArrowheads="1"/>
          </p:cNvSpPr>
          <p:nvPr/>
        </p:nvSpPr>
        <p:spPr bwMode="gray">
          <a:xfrm>
            <a:off x="481542" y="6216650"/>
            <a:ext cx="8911960"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1pPr>
            <a:lvl2pPr marL="742950" indent="-28575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2pPr>
            <a:lvl3pPr marL="1143000" indent="-22860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3pPr>
            <a:lvl4pPr marL="1600200" indent="-22860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4pPr>
            <a:lvl5pPr marL="2057400" indent="-228600" algn="ctr">
              <a:lnSpc>
                <a:spcPct val="80000"/>
              </a:lnSpc>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80000"/>
              </a:lnSpc>
              <a:spcBef>
                <a:spcPct val="20000"/>
              </a:spcBef>
              <a:spcAft>
                <a:spcPct val="0"/>
              </a:spcAft>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宋体" panose="02010600030101010101" pitchFamily="2" charset="-122"/>
              </a:defRPr>
            </a:lvl9pPr>
          </a:lstStyle>
          <a:p>
            <a:pPr eaLnBrk="1" fontAlgn="auto" hangingPunct="1">
              <a:lnSpc>
                <a:spcPct val="100000"/>
              </a:lnSpc>
              <a:spcBef>
                <a:spcPct val="0"/>
              </a:spcBef>
              <a:spcAft>
                <a:spcPts val="0"/>
              </a:spcAft>
              <a:buClrTx/>
              <a:buSzTx/>
              <a:buFontTx/>
              <a:buNone/>
              <a:defRPr/>
            </a:pPr>
            <a:endParaRPr kumimoji="1" lang="zh-CN" altLang="zh-CN" sz="2400" b="0">
              <a:latin typeface="Tahoma" panose="020B0604030504040204" pitchFamily="34" charset="0"/>
            </a:endParaRPr>
          </a:p>
        </p:txBody>
      </p:sp>
      <p:sp>
        <p:nvSpPr>
          <p:cNvPr id="21" name="AutoShape 5" descr="https://publicrelationssydney.com.au/wp-content/uploads/2013/01/shutterstock_80434384.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2" name="图片 21"/>
          <p:cNvPicPr>
            <a:picLocks noChangeAspect="1"/>
          </p:cNvPicPr>
          <p:nvPr userDrawn="1"/>
        </p:nvPicPr>
        <p:blipFill>
          <a:blip r:embed="rId23"/>
          <a:stretch>
            <a:fillRect/>
          </a:stretch>
        </p:blipFill>
        <p:spPr>
          <a:xfrm>
            <a:off x="9712" y="5975305"/>
            <a:ext cx="2641736" cy="8826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ctr" defTabSz="457200" rtl="0" eaLnBrk="1" fontAlgn="base" hangingPunct="1">
        <a:spcBef>
          <a:spcPct val="0"/>
        </a:spcBef>
        <a:spcAft>
          <a:spcPct val="0"/>
        </a:spcAft>
        <a:defRPr sz="4000" kern="1200">
          <a:ln w="3175" cmpd="sng">
            <a:noFill/>
          </a:ln>
          <a:solidFill>
            <a:schemeClr val="tx1"/>
          </a:solidFill>
          <a:latin typeface="+mj-lt"/>
          <a:ea typeface="+mj-ea"/>
          <a:cs typeface="+mj-cs"/>
        </a:defRPr>
      </a:lvl1pPr>
      <a:lvl2pPr algn="ctr" defTabSz="457200" rtl="0" eaLnBrk="1" fontAlgn="base" hangingPunct="1">
        <a:spcBef>
          <a:spcPct val="0"/>
        </a:spcBef>
        <a:spcAft>
          <a:spcPct val="0"/>
        </a:spcAft>
        <a:defRPr sz="4000">
          <a:solidFill>
            <a:schemeClr val="tx1"/>
          </a:solidFill>
          <a:latin typeface="Corbel" panose="020B0503020204020204" pitchFamily="34" charset="0"/>
        </a:defRPr>
      </a:lvl2pPr>
      <a:lvl3pPr algn="ctr" defTabSz="457200" rtl="0" eaLnBrk="1" fontAlgn="base" hangingPunct="1">
        <a:spcBef>
          <a:spcPct val="0"/>
        </a:spcBef>
        <a:spcAft>
          <a:spcPct val="0"/>
        </a:spcAft>
        <a:defRPr sz="4000">
          <a:solidFill>
            <a:schemeClr val="tx1"/>
          </a:solidFill>
          <a:latin typeface="Corbel" panose="020B0503020204020204" pitchFamily="34" charset="0"/>
        </a:defRPr>
      </a:lvl3pPr>
      <a:lvl4pPr algn="ctr" defTabSz="457200" rtl="0" eaLnBrk="1" fontAlgn="base" hangingPunct="1">
        <a:spcBef>
          <a:spcPct val="0"/>
        </a:spcBef>
        <a:spcAft>
          <a:spcPct val="0"/>
        </a:spcAft>
        <a:defRPr sz="4000">
          <a:solidFill>
            <a:schemeClr val="tx1"/>
          </a:solidFill>
          <a:latin typeface="Corbel" panose="020B0503020204020204" pitchFamily="34" charset="0"/>
        </a:defRPr>
      </a:lvl4pPr>
      <a:lvl5pPr algn="ctr" defTabSz="457200" rtl="0" eaLnBrk="1" fontAlgn="base" hangingPunct="1">
        <a:spcBef>
          <a:spcPct val="0"/>
        </a:spcBef>
        <a:spcAft>
          <a:spcPct val="0"/>
        </a:spcAft>
        <a:defRPr sz="4000">
          <a:solidFill>
            <a:schemeClr val="tx1"/>
          </a:solidFill>
          <a:latin typeface="Corbel" panose="020B0503020204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400" kern="1200">
          <a:solidFill>
            <a:schemeClr val="tx1"/>
          </a:solidFill>
          <a:latin typeface="+mn-lt"/>
          <a:ea typeface="+mn-ea"/>
          <a:cs typeface="+mn-cs"/>
        </a:defRPr>
      </a:lvl1pPr>
      <a:lvl2pPr marL="7429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000" kern="1200">
          <a:solidFill>
            <a:schemeClr val="tx1"/>
          </a:solidFill>
          <a:latin typeface="+mn-lt"/>
          <a:ea typeface="+mn-ea"/>
          <a:cs typeface="+mn-cs"/>
        </a:defRPr>
      </a:lvl2pPr>
      <a:lvl3pPr marL="12001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kern="1200">
          <a:solidFill>
            <a:schemeClr val="tx1"/>
          </a:solidFill>
          <a:latin typeface="+mn-lt"/>
          <a:ea typeface="+mn-ea"/>
          <a:cs typeface="+mn-cs"/>
        </a:defRPr>
      </a:lvl3pPr>
      <a:lvl4pPr marL="1543050" indent="-171450" algn="l" defTabSz="457200" rtl="0" eaLnBrk="1" fontAlgn="base" hangingPunct="1">
        <a:spcBef>
          <a:spcPct val="20000"/>
        </a:spcBef>
        <a:spcAft>
          <a:spcPts val="600"/>
        </a:spcAft>
        <a:buClr>
          <a:srgbClr val="1287C3"/>
        </a:buClr>
        <a:buSzPct val="145000"/>
        <a:buFont typeface="Arial" panose="020B0604020202020204" pitchFamily="34" charset="0"/>
        <a:buChar char="•"/>
        <a:defRPr sz="1600" kern="1200">
          <a:solidFill>
            <a:schemeClr val="tx1"/>
          </a:solidFill>
          <a:latin typeface="+mn-lt"/>
          <a:ea typeface="+mn-ea"/>
          <a:cs typeface="+mn-cs"/>
        </a:defRPr>
      </a:lvl4pPr>
      <a:lvl5pPr marL="2000250" indent="-171450" algn="l" defTabSz="457200" rtl="0" eaLnBrk="1" fontAlgn="base" hangingPunct="1">
        <a:spcBef>
          <a:spcPct val="20000"/>
        </a:spcBef>
        <a:spcAft>
          <a:spcPts val="600"/>
        </a:spcAft>
        <a:buClr>
          <a:srgbClr val="1287C3"/>
        </a:buClr>
        <a:buSzPct val="145000"/>
        <a:buFont typeface="Arial" panose="020B0604020202020204" pitchFamily="34" charset="0"/>
        <a:buChar char="•"/>
        <a:defRPr sz="1400" kern="1200">
          <a:solidFill>
            <a:schemeClr val="tx1"/>
          </a:solidFill>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图片 7" descr="C:/Users/dell/AppData/Roaming/JisuOffice/ETemp/9656_13858336/fImage8826386868467.jpeg"/>
          <p:cNvPicPr>
            <a:picLocks noChangeAspect="1"/>
          </p:cNvPicPr>
          <p:nvPr/>
        </p:nvPicPr>
        <p:blipFill rotWithShape="1">
          <a:blip r:embed="rId22" cstate="print">
            <a:extLst>
              <a:ext uri="{28A0092B-C50C-407E-A947-70E740481C1C}">
                <a14:useLocalDpi xmlns:a14="http://schemas.microsoft.com/office/drawing/2010/main" val="0"/>
              </a:ext>
            </a:extLst>
          </a:blip>
          <a:srcRect/>
          <a:stretch>
            <a:fillRect/>
          </a:stretch>
        </p:blipFill>
        <p:spPr>
          <a:xfrm>
            <a:off x="0" y="2540"/>
            <a:ext cx="9906635" cy="6854190"/>
          </a:xfrm>
          <a:prstGeom prst="rect">
            <a:avLst/>
          </a:prstGeom>
          <a:gradFill rotWithShape="1">
            <a:gsLst>
              <a:gs pos="0">
                <a:schemeClr val="bg2"/>
              </a:gs>
              <a:gs pos="69000">
                <a:schemeClr val="accent1">
                  <a:lumMod val="20000"/>
                  <a:lumOff val="80000"/>
                </a:schemeClr>
              </a:gs>
              <a:gs pos="85000">
                <a:schemeClr val="accent1">
                  <a:lumMod val="40000"/>
                  <a:lumOff val="60000"/>
                </a:schemeClr>
              </a:gs>
              <a:gs pos="100000">
                <a:schemeClr val="accent1">
                  <a:lumMod val="60000"/>
                  <a:lumOff val="40000"/>
                </a:schemeClr>
              </a:gs>
            </a:gsLst>
            <a:lin ang="0" scaled="1"/>
          </a:gradFill>
        </p:spPr>
      </p:pic>
      <p:grpSp>
        <p:nvGrpSpPr>
          <p:cNvPr id="1026" name="组合 1025"/>
          <p:cNvGrpSpPr/>
          <p:nvPr/>
        </p:nvGrpSpPr>
        <p:grpSpPr>
          <a:xfrm rot="0">
            <a:off x="0" y="0"/>
            <a:ext cx="2310130" cy="6858635"/>
            <a:chOff x="0" y="0"/>
            <a:chExt cx="2310130" cy="6858635"/>
          </a:xfrm>
        </p:grpSpPr>
        <p:sp>
          <p:nvSpPr>
            <p:cNvPr id="1036" name="形状 1035"/>
            <p:cNvSpPr/>
            <p:nvPr/>
          </p:nvSpPr>
          <p:spPr>
            <a:xfrm>
              <a:off x="0" y="0"/>
              <a:ext cx="1163320" cy="5291455"/>
            </a:xfrm>
            <a:custGeom>
              <a:avLst/>
              <a:gdLst>
                <a:gd name="TX0" fmla="*/ 0 w 677"/>
                <a:gd name="TY0" fmla="*/ 3132 h 3334"/>
                <a:gd name="TX1" fmla="*/ 0 w 677"/>
                <a:gd name="TY1" fmla="*/ 3312 h 3334"/>
                <a:gd name="TX2" fmla="*/ 126 w 677"/>
                <a:gd name="TY2" fmla="*/ 3333 h 3334"/>
                <a:gd name="TX3" fmla="*/ 676 w 677"/>
                <a:gd name="TY3" fmla="*/ 0 h 3334"/>
                <a:gd name="TX4" fmla="*/ 514 w 677"/>
                <a:gd name="TY4" fmla="*/ 0 h 3334"/>
                <a:gd name="TX5" fmla="*/ 0 w 677"/>
                <a:gd name="TY5" fmla="*/ 3132 h 3334"/>
              </a:gdLst>
              <a:ahLst/>
              <a:cxnLst>
                <a:cxn ang="0">
                  <a:pos x="TX0" y="TY0"/>
                </a:cxn>
                <a:cxn ang="0">
                  <a:pos x="TX1" y="TY1"/>
                </a:cxn>
                <a:cxn ang="0">
                  <a:pos x="TX2" y="TY2"/>
                </a:cxn>
                <a:cxn ang="0">
                  <a:pos x="TX3" y="TY3"/>
                </a:cxn>
                <a:cxn ang="0">
                  <a:pos x="TX4" y="TY4"/>
                </a:cxn>
                <a:cxn ang="0">
                  <a:pos x="TX5" y="TY5"/>
                </a:cxn>
              </a:cxnLst>
              <a:rect l="l" t="t" r="r" b="b"/>
              <a:pathLst>
                <a:path w="677" h="3334">
                  <a:moveTo>
                    <a:pt x="0" y="3132"/>
                  </a:moveTo>
                  <a:lnTo>
                    <a:pt x="0" y="3312"/>
                  </a:lnTo>
                  <a:lnTo>
                    <a:pt x="126" y="3333"/>
                  </a:lnTo>
                  <a:lnTo>
                    <a:pt x="676" y="0"/>
                  </a:lnTo>
                  <a:lnTo>
                    <a:pt x="514" y="0"/>
                  </a:lnTo>
                  <a:lnTo>
                    <a:pt x="0" y="3132"/>
                  </a:lnTo>
                  <a:close/>
                </a:path>
              </a:pathLst>
            </a:custGeom>
            <a:solidFill>
              <a:schemeClr val="accent1"/>
            </a:solidFill>
            <a:ln w="0">
              <a:noFill/>
            </a:ln>
          </p:spPr>
          <p:txBody>
            <a:bodyPr vert="horz" wrap="square" lIns="91440" tIns="45720" rIns="91440" bIns="45720" anchor="t">
              <a:noAutofit/>
            </a:bodyPr>
            <a:lstStyle/>
            <a:p>
              <a:pPr marL="0" indent="0" algn="l" defTabSz="457200" eaLnBrk="0" fontAlgn="base" hangingPunct="0">
                <a:lnSpc>
                  <a:spcPct val="100000"/>
                </a:lnSpc>
                <a:spcBef>
                  <a:spcPts val="0"/>
                </a:spcBef>
                <a:spcAft>
                  <a:spcPts val="0"/>
                </a:spcAft>
                <a:buFontTx/>
                <a:buNone/>
              </a:pPr>
              <a:endParaRPr lang="ko-KR" altLang="en-US" sz="1800">
                <a:solidFill>
                  <a:srgbClr val="000000"/>
                </a:solidFill>
                <a:latin typeface="Corbel" panose="020B0503020204020204" pitchFamily="34" charset="0"/>
                <a:ea typeface="华文楷体" panose="02010600040101010101" charset="-122"/>
              </a:endParaRPr>
            </a:p>
          </p:txBody>
        </p:sp>
        <p:sp>
          <p:nvSpPr>
            <p:cNvPr id="16" name="形状 15"/>
            <p:cNvSpPr/>
            <p:nvPr/>
          </p:nvSpPr>
          <p:spPr>
            <a:xfrm>
              <a:off x="0" y="0"/>
              <a:ext cx="822960" cy="4625340"/>
            </a:xfrm>
            <a:custGeom>
              <a:avLst/>
              <a:gdLst>
                <a:gd name="TX0" fmla="*/ 478 w 479"/>
                <a:gd name="TY0" fmla="*/ 0 h 2914"/>
                <a:gd name="TX1" fmla="*/ 318 w 479"/>
                <a:gd name="TY1" fmla="*/ 0 h 2914"/>
                <a:gd name="TX2" fmla="*/ 0 w 479"/>
                <a:gd name="TY2" fmla="*/ 1938 h 2914"/>
                <a:gd name="TX3" fmla="*/ 0 w 479"/>
                <a:gd name="TY3" fmla="*/ 2913 h 2914"/>
                <a:gd name="TX4" fmla="*/ 478 w 479"/>
                <a:gd name="TY4" fmla="*/ 0 h 2914"/>
              </a:gdLst>
              <a:ahLst/>
              <a:cxnLst>
                <a:cxn ang="0">
                  <a:pos x="TX0" y="TY0"/>
                </a:cxn>
                <a:cxn ang="0">
                  <a:pos x="TX1" y="TY1"/>
                </a:cxn>
                <a:cxn ang="0">
                  <a:pos x="TX2" y="TY2"/>
                </a:cxn>
                <a:cxn ang="0">
                  <a:pos x="TX3" y="TY3"/>
                </a:cxn>
                <a:cxn ang="0">
                  <a:pos x="TX4" y="TY4"/>
                </a:cxn>
              </a:cxnLst>
              <a:rect l="l" t="t" r="r" b="b"/>
              <a:pathLst>
                <a:path w="479" h="2914">
                  <a:moveTo>
                    <a:pt x="478" y="0"/>
                  </a:moveTo>
                  <a:lnTo>
                    <a:pt x="318" y="0"/>
                  </a:lnTo>
                  <a:lnTo>
                    <a:pt x="0" y="1938"/>
                  </a:lnTo>
                  <a:lnTo>
                    <a:pt x="0" y="2913"/>
                  </a:lnTo>
                  <a:lnTo>
                    <a:pt x="478" y="0"/>
                  </a:lnTo>
                  <a:close/>
                </a:path>
              </a:pathLst>
            </a:custGeom>
            <a:solidFill>
              <a:schemeClr val="tx1">
                <a:lumMod val="65000"/>
                <a:lumOff val="35000"/>
              </a:schemeClr>
            </a:solidFill>
            <a:ln w="0">
              <a:noFill/>
            </a:ln>
          </p:spPr>
          <p:txBody>
            <a:bodyPr vert="horz" wrap="square" lIns="0" tIns="0" rIns="0" bIns="0" anchor="t">
              <a:noAutofit/>
            </a:bodyPr>
            <a:lstStyle/>
            <a:p>
              <a:pPr marL="0" indent="0" algn="l" defTabSz="457200" eaLnBrk="0" fontAlgn="base" hangingPunct="0">
                <a:lnSpc>
                  <a:spcPct val="100000"/>
                </a:lnSpc>
                <a:spcBef>
                  <a:spcPts val="0"/>
                </a:spcBef>
                <a:spcAft>
                  <a:spcPts val="0"/>
                </a:spcAft>
                <a:buFontTx/>
                <a:buNone/>
              </a:pPr>
              <a:endParaRPr lang="ko-KR" altLang="en-US" sz="1800">
                <a:solidFill>
                  <a:srgbClr val="000000"/>
                </a:solidFill>
                <a:latin typeface="Corbel" panose="020B0503020204020204" pitchFamily="34" charset="0"/>
                <a:ea typeface="Arial" panose="020B0604020202020204" pitchFamily="34" charset="0"/>
              </a:endParaRPr>
            </a:p>
          </p:txBody>
        </p:sp>
        <p:sp>
          <p:nvSpPr>
            <p:cNvPr id="17" name="形状 16"/>
            <p:cNvSpPr/>
            <p:nvPr/>
          </p:nvSpPr>
          <p:spPr>
            <a:xfrm>
              <a:off x="0" y="5662930"/>
              <a:ext cx="982345" cy="1195705"/>
            </a:xfrm>
            <a:custGeom>
              <a:avLst/>
              <a:gdLst>
                <a:gd name="TX0" fmla="*/ 0 w 572"/>
                <a:gd name="TY0" fmla="*/ 0 h 754"/>
                <a:gd name="TX1" fmla="*/ 0 w 572"/>
                <a:gd name="TY1" fmla="*/ 12 h 754"/>
                <a:gd name="TX2" fmla="*/ 538 w 572"/>
                <a:gd name="TY2" fmla="*/ 753 h 754"/>
                <a:gd name="TX3" fmla="*/ 571 w 572"/>
                <a:gd name="TY3" fmla="*/ 753 h 754"/>
                <a:gd name="TX4" fmla="*/ 0 w 572"/>
                <a:gd name="TY4" fmla="*/ 0 h 754"/>
              </a:gdLst>
              <a:ahLst/>
              <a:cxnLst>
                <a:cxn ang="0">
                  <a:pos x="TX0" y="TY0"/>
                </a:cxn>
                <a:cxn ang="0">
                  <a:pos x="TX1" y="TY1"/>
                </a:cxn>
                <a:cxn ang="0">
                  <a:pos x="TX2" y="TY2"/>
                </a:cxn>
                <a:cxn ang="0">
                  <a:pos x="TX3" y="TY3"/>
                </a:cxn>
                <a:cxn ang="0">
                  <a:pos x="TX4" y="TY4"/>
                </a:cxn>
              </a:cxnLst>
              <a:rect l="l" t="t" r="r" b="b"/>
              <a:pathLst>
                <a:path w="572" h="754">
                  <a:moveTo>
                    <a:pt x="0" y="0"/>
                  </a:moveTo>
                  <a:lnTo>
                    <a:pt x="0" y="12"/>
                  </a:lnTo>
                  <a:lnTo>
                    <a:pt x="538" y="753"/>
                  </a:lnTo>
                  <a:lnTo>
                    <a:pt x="571" y="753"/>
                  </a:lnTo>
                  <a:lnTo>
                    <a:pt x="0" y="0"/>
                  </a:lnTo>
                  <a:close/>
                </a:path>
              </a:pathLst>
            </a:custGeom>
            <a:solidFill>
              <a:schemeClr val="tx1">
                <a:lumMod val="85000"/>
                <a:lumOff val="15000"/>
              </a:schemeClr>
            </a:solidFill>
            <a:ln w="0">
              <a:noFill/>
            </a:ln>
          </p:spPr>
          <p:txBody>
            <a:bodyPr vert="horz" wrap="square" lIns="0" tIns="0" rIns="0" bIns="0" anchor="t">
              <a:noAutofit/>
            </a:bodyPr>
            <a:lstStyle/>
            <a:p>
              <a:pPr marL="0" indent="0" algn="l" defTabSz="457200" eaLnBrk="0" fontAlgn="base" hangingPunct="0">
                <a:lnSpc>
                  <a:spcPct val="100000"/>
                </a:lnSpc>
                <a:spcBef>
                  <a:spcPts val="0"/>
                </a:spcBef>
                <a:spcAft>
                  <a:spcPts val="0"/>
                </a:spcAft>
                <a:buFontTx/>
                <a:buNone/>
              </a:pPr>
              <a:endParaRPr lang="ko-KR" altLang="en-US" sz="1800">
                <a:solidFill>
                  <a:srgbClr val="000000"/>
                </a:solidFill>
                <a:latin typeface="Corbel" panose="020B0503020204020204" pitchFamily="34" charset="0"/>
                <a:ea typeface="Arial" panose="020B0604020202020204" pitchFamily="34" charset="0"/>
              </a:endParaRPr>
            </a:p>
          </p:txBody>
        </p:sp>
        <p:sp>
          <p:nvSpPr>
            <p:cNvPr id="18" name="形状 17"/>
            <p:cNvSpPr/>
            <p:nvPr/>
          </p:nvSpPr>
          <p:spPr>
            <a:xfrm>
              <a:off x="0" y="5295900"/>
              <a:ext cx="1612265" cy="1562735"/>
            </a:xfrm>
            <a:custGeom>
              <a:avLst/>
              <a:gdLst>
                <a:gd name="TX0" fmla="*/ 0 w 938"/>
                <a:gd name="TY0" fmla="*/ 0 h 985"/>
                <a:gd name="TX1" fmla="*/ 0 w 938"/>
                <a:gd name="TY1" fmla="*/ 3 h 985"/>
                <a:gd name="TX2" fmla="*/ 901 w 938"/>
                <a:gd name="TY2" fmla="*/ 984 h 985"/>
                <a:gd name="TX3" fmla="*/ 937 w 938"/>
                <a:gd name="TY3" fmla="*/ 984 h 985"/>
                <a:gd name="TX4" fmla="*/ 0 w 938"/>
                <a:gd name="TY4" fmla="*/ 0 h 985"/>
              </a:gdLst>
              <a:ahLst/>
              <a:cxnLst>
                <a:cxn ang="0">
                  <a:pos x="TX0" y="TY0"/>
                </a:cxn>
                <a:cxn ang="0">
                  <a:pos x="TX1" y="TY1"/>
                </a:cxn>
                <a:cxn ang="0">
                  <a:pos x="TX2" y="TY2"/>
                </a:cxn>
                <a:cxn ang="0">
                  <a:pos x="TX3" y="TY3"/>
                </a:cxn>
                <a:cxn ang="0">
                  <a:pos x="TX4" y="TY4"/>
                </a:cxn>
              </a:cxnLst>
              <a:rect l="l" t="t" r="r" b="b"/>
              <a:pathLst>
                <a:path w="938" h="985">
                  <a:moveTo>
                    <a:pt x="0" y="0"/>
                  </a:moveTo>
                  <a:lnTo>
                    <a:pt x="0" y="3"/>
                  </a:lnTo>
                  <a:lnTo>
                    <a:pt x="901" y="984"/>
                  </a:lnTo>
                  <a:lnTo>
                    <a:pt x="937" y="984"/>
                  </a:lnTo>
                  <a:lnTo>
                    <a:pt x="0" y="0"/>
                  </a:lnTo>
                  <a:close/>
                </a:path>
              </a:pathLst>
            </a:custGeom>
            <a:solidFill>
              <a:schemeClr val="accent1">
                <a:lumMod val="50000"/>
              </a:schemeClr>
            </a:solidFill>
            <a:ln w="0">
              <a:noFill/>
            </a:ln>
          </p:spPr>
          <p:txBody>
            <a:bodyPr vert="horz" wrap="square" lIns="0" tIns="0" rIns="0" bIns="0" anchor="t">
              <a:noAutofit/>
            </a:bodyPr>
            <a:lstStyle/>
            <a:p>
              <a:pPr marL="0" indent="0" algn="l" defTabSz="457200" eaLnBrk="0" fontAlgn="base" hangingPunct="0">
                <a:lnSpc>
                  <a:spcPct val="100000"/>
                </a:lnSpc>
                <a:spcBef>
                  <a:spcPts val="0"/>
                </a:spcBef>
                <a:spcAft>
                  <a:spcPts val="0"/>
                </a:spcAft>
                <a:buFontTx/>
                <a:buNone/>
              </a:pPr>
              <a:endParaRPr lang="ko-KR" altLang="en-US" sz="1800">
                <a:solidFill>
                  <a:srgbClr val="000000"/>
                </a:solidFill>
                <a:latin typeface="Corbel" panose="020B0503020204020204" pitchFamily="34" charset="0"/>
                <a:ea typeface="Arial" panose="020B0604020202020204" pitchFamily="34" charset="0"/>
              </a:endParaRPr>
            </a:p>
          </p:txBody>
        </p:sp>
        <p:sp>
          <p:nvSpPr>
            <p:cNvPr id="19" name="形状 18"/>
            <p:cNvSpPr/>
            <p:nvPr/>
          </p:nvSpPr>
          <p:spPr>
            <a:xfrm>
              <a:off x="0" y="5257800"/>
              <a:ext cx="2310130" cy="1600835"/>
            </a:xfrm>
            <a:custGeom>
              <a:avLst/>
              <a:gdLst>
                <a:gd name="TX0" fmla="*/ 0 w 1344"/>
                <a:gd name="TY0" fmla="*/ 24 h 1009"/>
                <a:gd name="TX1" fmla="*/ 937 w 1344"/>
                <a:gd name="TY1" fmla="*/ 1008 h 1009"/>
                <a:gd name="TX2" fmla="*/ 1343 w 1344"/>
                <a:gd name="TY2" fmla="*/ 1008 h 1009"/>
                <a:gd name="TX3" fmla="*/ 126 w 1344"/>
                <a:gd name="TY3" fmla="*/ 21 h 1009"/>
                <a:gd name="TX4" fmla="*/ 0 w 1344"/>
                <a:gd name="TY4" fmla="*/ 0 h 1009"/>
                <a:gd name="TX5" fmla="*/ 0 w 1344"/>
                <a:gd name="TY5" fmla="*/ 24 h 1009"/>
              </a:gdLst>
              <a:ahLst/>
              <a:cxnLst>
                <a:cxn ang="0">
                  <a:pos x="TX0" y="TY0"/>
                </a:cxn>
                <a:cxn ang="0">
                  <a:pos x="TX1" y="TY1"/>
                </a:cxn>
                <a:cxn ang="0">
                  <a:pos x="TX2" y="TY2"/>
                </a:cxn>
                <a:cxn ang="0">
                  <a:pos x="TX3" y="TY3"/>
                </a:cxn>
                <a:cxn ang="0">
                  <a:pos x="TX4" y="TY4"/>
                </a:cxn>
                <a:cxn ang="0">
                  <a:pos x="TX5" y="TY5"/>
                </a:cxn>
              </a:cxnLst>
              <a:rect l="l" t="t" r="r" b="b"/>
              <a:pathLst>
                <a:path w="1344" h="1009">
                  <a:moveTo>
                    <a:pt x="0" y="24"/>
                  </a:moveTo>
                  <a:lnTo>
                    <a:pt x="937" y="1008"/>
                  </a:lnTo>
                  <a:lnTo>
                    <a:pt x="1343" y="1008"/>
                  </a:lnTo>
                  <a:lnTo>
                    <a:pt x="126" y="21"/>
                  </a:lnTo>
                  <a:lnTo>
                    <a:pt x="0" y="0"/>
                  </a:lnTo>
                  <a:lnTo>
                    <a:pt x="0" y="24"/>
                  </a:lnTo>
                  <a:close/>
                </a:path>
              </a:pathLst>
            </a:custGeom>
            <a:solidFill>
              <a:schemeClr val="accent1">
                <a:lumMod val="75000"/>
              </a:schemeClr>
            </a:solidFill>
            <a:ln w="0">
              <a:noFill/>
            </a:ln>
          </p:spPr>
          <p:txBody>
            <a:bodyPr vert="horz" wrap="square" lIns="0" tIns="0" rIns="0" bIns="0" anchor="t">
              <a:noAutofit/>
            </a:bodyPr>
            <a:lstStyle/>
            <a:p>
              <a:pPr marL="0" indent="0" algn="l" defTabSz="457200" eaLnBrk="0" fontAlgn="base" hangingPunct="0">
                <a:lnSpc>
                  <a:spcPct val="100000"/>
                </a:lnSpc>
                <a:spcBef>
                  <a:spcPts val="0"/>
                </a:spcBef>
                <a:spcAft>
                  <a:spcPts val="0"/>
                </a:spcAft>
                <a:buFontTx/>
                <a:buNone/>
              </a:pPr>
              <a:endParaRPr lang="ko-KR" altLang="en-US" sz="1800">
                <a:solidFill>
                  <a:srgbClr val="000000"/>
                </a:solidFill>
                <a:latin typeface="Corbel" panose="020B0503020204020204" pitchFamily="34" charset="0"/>
                <a:ea typeface="Arial" panose="020B0604020202020204" pitchFamily="34" charset="0"/>
              </a:endParaRPr>
            </a:p>
          </p:txBody>
        </p:sp>
        <p:sp>
          <p:nvSpPr>
            <p:cNvPr id="20" name="形状 19"/>
            <p:cNvSpPr/>
            <p:nvPr/>
          </p:nvSpPr>
          <p:spPr>
            <a:xfrm>
              <a:off x="0" y="5358130"/>
              <a:ext cx="1493520" cy="1500505"/>
            </a:xfrm>
            <a:custGeom>
              <a:avLst/>
              <a:gdLst>
                <a:gd name="TX0" fmla="*/ 0 w 869"/>
                <a:gd name="TY0" fmla="*/ 192 h 946"/>
                <a:gd name="TX1" fmla="*/ 571 w 869"/>
                <a:gd name="TY1" fmla="*/ 945 h 946"/>
                <a:gd name="TX2" fmla="*/ 868 w 869"/>
                <a:gd name="TY2" fmla="*/ 945 h 946"/>
                <a:gd name="TX3" fmla="*/ 0 w 869"/>
                <a:gd name="TY3" fmla="*/ 0 h 946"/>
                <a:gd name="TX4" fmla="*/ 0 w 869"/>
                <a:gd name="TY4" fmla="*/ 192 h 946"/>
              </a:gdLst>
              <a:ahLst/>
              <a:cxnLst>
                <a:cxn ang="0">
                  <a:pos x="TX0" y="TY0"/>
                </a:cxn>
                <a:cxn ang="0">
                  <a:pos x="TX1" y="TY1"/>
                </a:cxn>
                <a:cxn ang="0">
                  <a:pos x="TX2" y="TY2"/>
                </a:cxn>
                <a:cxn ang="0">
                  <a:pos x="TX3" y="TY3"/>
                </a:cxn>
                <a:cxn ang="0">
                  <a:pos x="TX4" y="TY4"/>
                </a:cxn>
              </a:cxnLst>
              <a:rect l="l" t="t" r="r" b="b"/>
              <a:pathLst>
                <a:path w="869" h="946">
                  <a:moveTo>
                    <a:pt x="0" y="192"/>
                  </a:moveTo>
                  <a:lnTo>
                    <a:pt x="571" y="945"/>
                  </a:lnTo>
                  <a:lnTo>
                    <a:pt x="868" y="945"/>
                  </a:lnTo>
                  <a:lnTo>
                    <a:pt x="0" y="0"/>
                  </a:lnTo>
                  <a:lnTo>
                    <a:pt x="0" y="192"/>
                  </a:lnTo>
                  <a:close/>
                </a:path>
              </a:pathLst>
            </a:custGeom>
            <a:solidFill>
              <a:schemeClr val="tx1">
                <a:lumMod val="75000"/>
                <a:lumOff val="25000"/>
              </a:schemeClr>
            </a:solidFill>
            <a:ln w="0">
              <a:noFill/>
            </a:ln>
          </p:spPr>
          <p:txBody>
            <a:bodyPr vert="horz" wrap="square" lIns="0" tIns="0" rIns="0" bIns="0" anchor="t">
              <a:noAutofit/>
            </a:bodyPr>
            <a:lstStyle/>
            <a:p>
              <a:pPr marL="0" indent="0" algn="l" defTabSz="457200" eaLnBrk="0" fontAlgn="base" hangingPunct="0">
                <a:lnSpc>
                  <a:spcPct val="100000"/>
                </a:lnSpc>
                <a:spcBef>
                  <a:spcPts val="0"/>
                </a:spcBef>
                <a:spcAft>
                  <a:spcPts val="0"/>
                </a:spcAft>
                <a:buFontTx/>
                <a:buNone/>
              </a:pPr>
              <a:endParaRPr lang="ko-KR" altLang="en-US" sz="1800">
                <a:solidFill>
                  <a:srgbClr val="000000"/>
                </a:solidFill>
                <a:latin typeface="Corbel" panose="020B0503020204020204" pitchFamily="34" charset="0"/>
                <a:ea typeface="Arial" panose="020B0604020202020204" pitchFamily="34" charset="0"/>
              </a:endParaRPr>
            </a:p>
          </p:txBody>
        </p:sp>
      </p:grpSp>
      <p:sp>
        <p:nvSpPr>
          <p:cNvPr id="1027" name="Rect 0"/>
          <p:cNvSpPr txBox="1"/>
          <p:nvPr>
            <p:ph type="title"/>
          </p:nvPr>
        </p:nvSpPr>
        <p:spPr>
          <a:xfrm>
            <a:off x="1064260" y="457200"/>
            <a:ext cx="8347075" cy="1981835"/>
          </a:xfrm>
          <a:prstGeom prst="rect">
            <a:avLst/>
          </a:prstGeom>
          <a:noFill/>
          <a:ln w="0">
            <a:noFill/>
          </a:ln>
        </p:spPr>
        <p:txBody>
          <a:bodyPr vert="horz" wrap="square" lIns="91440" tIns="45720" rIns="91440" bIns="45720" anchor="ctr">
            <a:noAutofit/>
          </a:bodyPr>
          <a:lstStyle/>
          <a:p>
            <a:pPr marL="0" indent="0" defTabSz="508000">
              <a:lnSpc>
                <a:spcPct val="100000"/>
              </a:lnSpc>
              <a:spcBef>
                <a:spcPts val="0"/>
              </a:spcBef>
              <a:spcAft>
                <a:spcPts val="0"/>
              </a:spcAft>
              <a:buFontTx/>
              <a:buNone/>
            </a:pPr>
            <a:r>
              <a:rPr lang="zh-CN" altLang="en-US" sz="4000"/>
              <a:t>单击此处编辑母版标题样式</a:t>
            </a:r>
            <a:endParaRPr lang="zh-CN" altLang="en-US" sz="4000"/>
          </a:p>
        </p:txBody>
      </p:sp>
      <p:sp>
        <p:nvSpPr>
          <p:cNvPr id="1028" name="Rect 0"/>
          <p:cNvSpPr txBox="1"/>
          <p:nvPr>
            <p:ph type="body"/>
          </p:nvPr>
        </p:nvSpPr>
        <p:spPr>
          <a:xfrm>
            <a:off x="1064260" y="2667000"/>
            <a:ext cx="8347075" cy="3358515"/>
          </a:xfrm>
          <a:prstGeom prst="rect">
            <a:avLst/>
          </a:prstGeom>
          <a:noFill/>
          <a:ln w="0">
            <a:noFill/>
          </a:ln>
        </p:spPr>
        <p:txBody>
          <a:bodyPr vert="horz" wrap="square" lIns="91440" tIns="45720" rIns="91440" bIns="45720" anchor="ctr">
            <a:noAutofit/>
          </a:bodyPr>
          <a:lstStyle/>
          <a:p>
            <a:pPr marL="285750" indent="-285750" defTabSz="508000">
              <a:lnSpc>
                <a:spcPct val="100000"/>
              </a:lnSpc>
              <a:spcBef>
                <a:spcPts val="600"/>
              </a:spcBef>
              <a:spcAft>
                <a:spcPts val="600"/>
              </a:spcAft>
              <a:buFontTx/>
              <a:buNone/>
            </a:pPr>
            <a:r>
              <a:rPr lang="zh-CN" altLang="en-US" sz="2400"/>
              <a:t>编辑母版文本样式</a:t>
            </a:r>
            <a:endParaRPr lang="zh-CN" altLang="en-US" sz="2400"/>
          </a:p>
          <a:p>
            <a:pPr marL="742950" indent="-285750" defTabSz="508000">
              <a:lnSpc>
                <a:spcPct val="100000"/>
              </a:lnSpc>
              <a:spcBef>
                <a:spcPts val="500"/>
              </a:spcBef>
              <a:spcAft>
                <a:spcPts val="600"/>
              </a:spcAft>
              <a:buFontTx/>
              <a:buNone/>
            </a:pPr>
            <a:r>
              <a:rPr lang="zh-CN" altLang="en-US" sz="2000"/>
              <a:t>第二级</a:t>
            </a:r>
            <a:endParaRPr lang="zh-CN" altLang="en-US" sz="2000"/>
          </a:p>
          <a:p>
            <a:pPr marL="1200150" indent="-285750" defTabSz="508000">
              <a:lnSpc>
                <a:spcPct val="100000"/>
              </a:lnSpc>
              <a:spcBef>
                <a:spcPts val="400"/>
              </a:spcBef>
              <a:spcAft>
                <a:spcPts val="600"/>
              </a:spcAft>
              <a:buFontTx/>
              <a:buNone/>
            </a:pPr>
            <a:r>
              <a:rPr lang="zh-CN" altLang="en-US" sz="1800"/>
              <a:t>第三级</a:t>
            </a:r>
            <a:endParaRPr lang="zh-CN" altLang="en-US" sz="1800"/>
          </a:p>
          <a:p>
            <a:pPr marL="1543050" indent="-171450" defTabSz="508000">
              <a:lnSpc>
                <a:spcPct val="100000"/>
              </a:lnSpc>
              <a:spcBef>
                <a:spcPts val="400"/>
              </a:spcBef>
              <a:spcAft>
                <a:spcPts val="600"/>
              </a:spcAft>
              <a:buFontTx/>
              <a:buNone/>
            </a:pPr>
            <a:r>
              <a:rPr lang="zh-CN" altLang="en-US" sz="1600"/>
              <a:t>第四级</a:t>
            </a:r>
            <a:endParaRPr lang="zh-CN" altLang="en-US" sz="1600"/>
          </a:p>
          <a:p>
            <a:pPr marL="2000250" indent="-171450" defTabSz="508000">
              <a:lnSpc>
                <a:spcPct val="100000"/>
              </a:lnSpc>
              <a:spcBef>
                <a:spcPts val="300"/>
              </a:spcBef>
              <a:spcAft>
                <a:spcPts val="600"/>
              </a:spcAft>
              <a:buFontTx/>
              <a:buNone/>
            </a:pPr>
            <a:r>
              <a:rPr lang="zh-CN" altLang="en-US" sz="1400"/>
              <a:t>第五级</a:t>
            </a:r>
            <a:endParaRPr lang="zh-CN" altLang="en-US" sz="1400"/>
          </a:p>
        </p:txBody>
      </p:sp>
      <p:sp>
        <p:nvSpPr>
          <p:cNvPr id="4" name="Rect 0"/>
          <p:cNvSpPr txBox="1"/>
          <p:nvPr>
            <p:ph type="dt"/>
          </p:nvPr>
        </p:nvSpPr>
        <p:spPr>
          <a:xfrm>
            <a:off x="7971155" y="6116955"/>
            <a:ext cx="930909"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5" name="Rect 0"/>
          <p:cNvSpPr txBox="1"/>
          <p:nvPr>
            <p:ph type="ftr"/>
          </p:nvPr>
        </p:nvSpPr>
        <p:spPr>
          <a:xfrm>
            <a:off x="2153285" y="6116955"/>
            <a:ext cx="5756910"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p>
        </p:txBody>
      </p:sp>
      <p:sp>
        <p:nvSpPr>
          <p:cNvPr id="6" name="Rect 0"/>
          <p:cNvSpPr txBox="1"/>
          <p:nvPr>
            <p:ph type="sldNum"/>
          </p:nvPr>
        </p:nvSpPr>
        <p:spPr>
          <a:xfrm>
            <a:off x="8963660" y="6116955"/>
            <a:ext cx="447675" cy="365760"/>
          </a:xfrm>
          <a:prstGeom prst="rect">
            <a:avLst/>
          </a:prstGeom>
        </p:spPr>
        <p:txBody>
          <a:bodyPr vert="horz" wrap="square" lIns="91440" tIns="45720" rIns="91440" bIns="45720" anchor="ctr">
            <a:noAutofit/>
          </a:bodyPr>
          <a:lstStyle/>
          <a:p>
            <a:pPr marL="0" indent="0" defTabSz="508000">
              <a:lnSpc>
                <a:spcPct val="100000"/>
              </a:lnSpc>
              <a:spcBef>
                <a:spcPts val="0"/>
              </a:spcBef>
              <a:spcAft>
                <a:spcPts val="0"/>
              </a:spcAft>
              <a:buFontTx/>
              <a:buNone/>
            </a:pPr>
            <a:fld id="{B9320F77-B9A0-41C5-862A-B4B631284C64}" type="slidenum">
              <a:rPr lang="zh-CN" altLang="en-US" sz="1000"/>
            </a:fld>
            <a:endParaRPr lang="zh-CN" altLang="en-US" sz="1000"/>
          </a:p>
        </p:txBody>
      </p:sp>
      <p:sp>
        <p:nvSpPr>
          <p:cNvPr id="24" name="形状 23"/>
          <p:cNvSpPr/>
          <p:nvPr/>
        </p:nvSpPr>
        <p:spPr>
          <a:xfrm>
            <a:off x="481330" y="6216650"/>
            <a:ext cx="8912860" cy="32385"/>
          </a:xfrm>
          <a:prstGeom prst="rect">
            <a:avLst/>
          </a:prstGeom>
          <a:gradFill>
            <a:gsLst>
              <a:gs pos="0">
                <a:schemeClr val="bg2"/>
              </a:gs>
              <a:gs pos="100000">
                <a:schemeClr val="bg1"/>
              </a:gs>
            </a:gsLst>
            <a:lin ang="0" scaled="1"/>
          </a:gradFill>
          <a:ln w="0">
            <a:noFill/>
          </a:ln>
        </p:spPr>
        <p:txBody>
          <a:bodyPr vert="horz" wrap="none" lIns="91440" tIns="45720" rIns="91440" bIns="45720" anchor="ctr">
            <a:noAutofit/>
          </a:bodyPr>
          <a:lstStyle/>
          <a:p>
            <a:pPr marL="0" indent="0" algn="l" defTabSz="457200" eaLnBrk="1" fontAlgn="base" hangingPunct="1">
              <a:lnSpc>
                <a:spcPct val="100000"/>
              </a:lnSpc>
              <a:spcBef>
                <a:spcPts val="0"/>
              </a:spcBef>
              <a:spcAft>
                <a:spcPts val="0"/>
              </a:spcAft>
              <a:buFontTx/>
              <a:buNone/>
            </a:pPr>
            <a:endParaRPr lang="ko-KR" altLang="en-US" sz="2400" b="0">
              <a:solidFill>
                <a:srgbClr val="000000"/>
              </a:solidFill>
              <a:latin typeface="Tahoma" panose="020B0604030504040204" pitchFamily="34" charset="0"/>
              <a:ea typeface="华文楷体" panose="02010600040101010101" charset="-122"/>
            </a:endParaRPr>
          </a:p>
        </p:txBody>
      </p:sp>
      <p:sp>
        <p:nvSpPr>
          <p:cNvPr id="21" name="形状 20"/>
          <p:cNvSpPr>
            <a:spLocks noChangeAspect="1"/>
          </p:cNvSpPr>
          <p:nvPr/>
        </p:nvSpPr>
        <p:spPr>
          <a:xfrm>
            <a:off x="63500" y="-136525"/>
            <a:ext cx="305435" cy="305435"/>
          </a:xfrm>
          <a:prstGeom prst="rect">
            <a:avLst/>
          </a:prstGeom>
          <a:noFill/>
        </p:spPr>
        <p:txBody>
          <a:bodyPr vert="horz" wrap="square" lIns="91440" tIns="45720" rIns="91440" bIns="45720" anchor="t">
            <a:noAutofit/>
          </a:bodyPr>
          <a:lstStyle/>
          <a:p>
            <a:pPr marL="0" indent="0" algn="l" defTabSz="457200" eaLnBrk="0" fontAlgn="base" hangingPunct="0">
              <a:lnSpc>
                <a:spcPct val="100000"/>
              </a:lnSpc>
              <a:spcBef>
                <a:spcPts val="0"/>
              </a:spcBef>
              <a:spcAft>
                <a:spcPts val="0"/>
              </a:spcAft>
              <a:buFontTx/>
              <a:buNone/>
            </a:pPr>
            <a:endParaRPr lang="ko-KR" altLang="en-US" sz="1800">
              <a:solidFill>
                <a:srgbClr val="000000"/>
              </a:solidFill>
              <a:latin typeface="Corbel" panose="020B0503020204020204" pitchFamily="34" charset="0"/>
              <a:ea typeface="华文楷体" panose="02010600040101010101" charset="-122"/>
            </a:endParaRPr>
          </a:p>
        </p:txBody>
      </p:sp>
      <p:pic>
        <p:nvPicPr>
          <p:cNvPr id="22" name="图片 21" descr="C:/Users/dell/AppData/Roaming/JisuOffice/ETemp/9656_13858336/fImage7819986966334.png"/>
          <p:cNvPicPr>
            <a:picLocks noChangeAspect="1"/>
          </p:cNvPicPr>
          <p:nvPr/>
        </p:nvPicPr>
        <p:blipFill rotWithShape="1">
          <a:blip r:embed="rId23" cstate="print">
            <a:extLst>
              <a:ext uri="{28A0092B-C50C-407E-A947-70E740481C1C}">
                <a14:useLocalDpi xmlns:a14="http://schemas.microsoft.com/office/drawing/2010/main" val="0"/>
              </a:ext>
            </a:extLst>
          </a:blip>
          <a:srcRect/>
          <a:stretch>
            <a:fillRect/>
          </a:stretch>
        </p:blipFill>
        <p:spPr>
          <a:xfrm>
            <a:off x="9525" y="5975350"/>
            <a:ext cx="2642235" cy="883285"/>
          </a:xfrm>
          <a:prstGeom prst="rect">
            <a:avLst/>
          </a:prstGeom>
          <a:noFill/>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panose="020B0604020202020204"/>
        <a:buChar char="•"/>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
        <a:defRPr lang="ko-KR" sz="2000" smtClean="0"/>
      </a:lvl3pPr>
      <a:lvl4pPr marL="1600200" lvl="3" indent="-228600" defTabSz="914400" latinLnBrk="1">
        <a:buChar char="-"/>
        <a:defRPr lang="ko-KR" sz="1800" smtClean="0"/>
      </a:lvl4pPr>
      <a:lvl5pPr marL="2057400" lvl="4" indent="-228600" defTabSz="914400" latinLnBrk="1">
        <a:buChar char="»"/>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jpeg"/><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6" Type="http://schemas.openxmlformats.org/officeDocument/2006/relationships/notesSlide" Target="../notesSlides/notesSlide6.xml"/><Relationship Id="rId15" Type="http://schemas.openxmlformats.org/officeDocument/2006/relationships/slideLayout" Target="../slideLayouts/slideLayout2.xml"/><Relationship Id="rId14" Type="http://schemas.openxmlformats.org/officeDocument/2006/relationships/image" Target="../media/image34.jpeg"/><Relationship Id="rId13" Type="http://schemas.openxmlformats.org/officeDocument/2006/relationships/image" Target="../media/image33.jpeg"/><Relationship Id="rId12" Type="http://schemas.openxmlformats.org/officeDocument/2006/relationships/image" Target="../media/image32.jpeg"/><Relationship Id="rId11" Type="http://schemas.openxmlformats.org/officeDocument/2006/relationships/image" Target="../media/image31.jpeg"/><Relationship Id="rId10" Type="http://schemas.openxmlformats.org/officeDocument/2006/relationships/image" Target="../media/image30.jpeg"/><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1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2" Type="http://schemas.openxmlformats.org/officeDocument/2006/relationships/slideLayout" Target="../slideLayouts/slideLayout2.xml"/><Relationship Id="rId21" Type="http://schemas.openxmlformats.org/officeDocument/2006/relationships/image" Target="../media/image40.png"/><Relationship Id="rId20" Type="http://schemas.openxmlformats.org/officeDocument/2006/relationships/tags" Target="../tags/tag18.xml"/><Relationship Id="rId2" Type="http://schemas.openxmlformats.org/officeDocument/2006/relationships/image" Target="../media/image1.sv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39.png"/></Relationships>
</file>

<file path=ppt/slides/_rels/slide15.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2" Type="http://schemas.openxmlformats.org/officeDocument/2006/relationships/slideLayout" Target="../slideLayouts/slideLayout2.xml"/><Relationship Id="rId21" Type="http://schemas.openxmlformats.org/officeDocument/2006/relationships/image" Target="../media/image40.png"/><Relationship Id="rId20" Type="http://schemas.openxmlformats.org/officeDocument/2006/relationships/tags" Target="../tags/tag36.xml"/><Relationship Id="rId2" Type="http://schemas.openxmlformats.org/officeDocument/2006/relationships/image" Target="../media/image1.svg"/><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hyperlink" Target="https://baike.baidu.com/item/%E7%94%9F%E7%89%A9%E6%8A%80%E6%9C%AF/243144" TargetMode="External"/><Relationship Id="rId5" Type="http://schemas.openxmlformats.org/officeDocument/2006/relationships/hyperlink" Target="https://baike.baidu.com/item/%E8%99%9A%E6%8B%9F%E7%8E%B0%E5%AE%9E" TargetMode="External"/><Relationship Id="rId4" Type="http://schemas.openxmlformats.org/officeDocument/2006/relationships/hyperlink" Target="https://baike.baidu.com/item/%E9%87%8F%E5%AD%90%E4%BF%A1%E6%81%AF%E6%8A%80%E6%9C%AF" TargetMode="External"/><Relationship Id="rId3" Type="http://schemas.openxmlformats.org/officeDocument/2006/relationships/hyperlink" Target="https://baike.baidu.com/item/%E6%B8%85%E6%B4%81%E8%83%BD%E6%BA%90/22708" TargetMode="External"/><Relationship Id="rId2" Type="http://schemas.openxmlformats.org/officeDocument/2006/relationships/hyperlink" Target="https://baike.baidu.com/item/%E4%BA%BA%E5%B7%A5%E6%99%BA%E8%83%BD/9180" TargetMode="External"/><Relationship Id="rId1" Type="http://schemas.openxmlformats.org/officeDocument/2006/relationships/hyperlink" Target="https://baike.baidu.com/item/%E4%BA%92%E8%81%94%E7%BD%91/199186"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3.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0.xml"/><Relationship Id="rId2" Type="http://schemas.openxmlformats.org/officeDocument/2006/relationships/image" Target="../media/image52.emf"/><Relationship Id="rId1" Type="http://schemas.openxmlformats.org/officeDocument/2006/relationships/image" Target="../media/image51.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1.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57.jpeg"/><Relationship Id="rId1"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tags" Target="../tags/tag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59.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9" Type="http://schemas.openxmlformats.org/officeDocument/2006/relationships/image" Target="../media/image69.jpeg"/><Relationship Id="rId8" Type="http://schemas.openxmlformats.org/officeDocument/2006/relationships/image" Target="../media/image68.jpeg"/><Relationship Id="rId7" Type="http://schemas.openxmlformats.org/officeDocument/2006/relationships/image" Target="../media/image67.png"/><Relationship Id="rId6" Type="http://schemas.openxmlformats.org/officeDocument/2006/relationships/image" Target="../media/image66.emf"/><Relationship Id="rId5" Type="http://schemas.openxmlformats.org/officeDocument/2006/relationships/image" Target="../media/image65.png"/><Relationship Id="rId4" Type="http://schemas.openxmlformats.org/officeDocument/2006/relationships/oleObject" Target="../embeddings/oleObject1.bin"/><Relationship Id="rId3" Type="http://schemas.openxmlformats.org/officeDocument/2006/relationships/image" Target="../media/image64.jpeg"/><Relationship Id="rId2" Type="http://schemas.openxmlformats.org/officeDocument/2006/relationships/image" Target="../media/image63.png"/><Relationship Id="rId16" Type="http://schemas.openxmlformats.org/officeDocument/2006/relationships/vmlDrawing" Target="../drawings/vmlDrawing1.vml"/><Relationship Id="rId15" Type="http://schemas.openxmlformats.org/officeDocument/2006/relationships/slideLayout" Target="../slideLayouts/slideLayout2.xml"/><Relationship Id="rId14" Type="http://schemas.openxmlformats.org/officeDocument/2006/relationships/image" Target="../media/image74.png"/><Relationship Id="rId13" Type="http://schemas.openxmlformats.org/officeDocument/2006/relationships/image" Target="../media/image73.png"/><Relationship Id="rId12" Type="http://schemas.openxmlformats.org/officeDocument/2006/relationships/image" Target="../media/image72.png"/><Relationship Id="rId11" Type="http://schemas.openxmlformats.org/officeDocument/2006/relationships/image" Target="../media/image71.png"/><Relationship Id="rId10" Type="http://schemas.openxmlformats.org/officeDocument/2006/relationships/image" Target="../media/image70.jpeg"/><Relationship Id="rId1"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51.w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20850" y="961390"/>
            <a:ext cx="7689850" cy="2683510"/>
          </a:xfrm>
        </p:spPr>
        <p:txBody>
          <a:bodyPr>
            <a:normAutofit/>
          </a:bodyPr>
          <a:lstStyle/>
          <a:p>
            <a:r>
              <a:rPr lang="en-US" altLang="zh-CN" sz="6000" dirty="0">
                <a:latin typeface="Times New Roman" panose="02020603050405020304" pitchFamily="18" charset="0"/>
                <a:cs typeface="Times New Roman" panose="02020603050405020304" pitchFamily="18" charset="0"/>
              </a:rPr>
              <a:t>1.1 </a:t>
            </a:r>
            <a:r>
              <a:rPr lang="zh-CN" altLang="en-US" sz="6000" dirty="0">
                <a:latin typeface="Times New Roman" panose="02020603050405020304" pitchFamily="18" charset="0"/>
                <a:cs typeface="Times New Roman" panose="02020603050405020304" pitchFamily="18" charset="0"/>
              </a:rPr>
              <a:t>计算机网络概述</a:t>
            </a:r>
            <a:endParaRPr lang="zh-CN" altLang="en-US" sz="6000" dirty="0">
              <a:latin typeface="Times New Roman" panose="02020603050405020304" pitchFamily="18" charset="0"/>
              <a:cs typeface="Times New Roman" panose="02020603050405020304" pitchFamily="18" charset="0"/>
            </a:endParaRPr>
          </a:p>
        </p:txBody>
      </p:sp>
      <p:sp>
        <p:nvSpPr>
          <p:cNvPr id="5" name="副标题 4"/>
          <p:cNvSpPr>
            <a:spLocks noGrp="1"/>
          </p:cNvSpPr>
          <p:nvPr>
            <p:ph type="subTitle" idx="1"/>
          </p:nvPr>
        </p:nvSpPr>
        <p:spPr>
          <a:xfrm>
            <a:off x="3168015" y="3933190"/>
            <a:ext cx="6242685" cy="1833880"/>
          </a:xfrm>
        </p:spPr>
        <p:txBody>
          <a:bodyPr>
            <a:normAutofit/>
          </a:bodyPr>
          <a:lstStyle/>
          <a:p>
            <a:endParaRPr lang="en-US" altLang="zh-CN" sz="3000" b="1" i="1" dirty="0">
              <a:effectLst>
                <a:outerShdw blurRad="38100" dist="38100" dir="2700000" algn="tl">
                  <a:srgbClr val="000000">
                    <a:alpha val="43137"/>
                  </a:srgbClr>
                </a:outerShdw>
              </a:effectLst>
              <a:ea typeface="宋体" panose="02010600030101010101" pitchFamily="2" charset="-122"/>
            </a:endParaRPr>
          </a:p>
          <a:p>
            <a:r>
              <a:rPr lang="zh-CN" altLang="en-US" sz="3000" b="1" dirty="0">
                <a:effectLst>
                  <a:outerShdw blurRad="38100" dist="38100" dir="2700000" algn="tl">
                    <a:srgbClr val="000000">
                      <a:alpha val="43137"/>
                    </a:srgbClr>
                  </a:outerShdw>
                </a:effectLst>
                <a:ea typeface="宋体" panose="02010600030101010101" pitchFamily="2" charset="-122"/>
              </a:rPr>
              <a:t>计算机网络课程组</a:t>
            </a:r>
            <a:endParaRPr lang="zh-CN" altLang="en-US" sz="3000" b="1" dirty="0">
              <a:effectLst>
                <a:outerShdw blurRad="38100" dist="38100" dir="2700000" algn="tl">
                  <a:srgbClr val="000000">
                    <a:alpha val="43137"/>
                  </a:srgbClr>
                </a:outerShdw>
              </a:effectLst>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7394" y="44624"/>
            <a:ext cx="7482627" cy="1134611"/>
          </a:xfrm>
        </p:spPr>
        <p:txBody>
          <a:bodyPr>
            <a:normAutofit/>
          </a:bodyPr>
          <a:p>
            <a:r>
              <a:rPr lang="zh-CN" altLang="en-US" dirty="0"/>
              <a:t>网络在军事领域的应用</a:t>
            </a:r>
            <a:endParaRPr lang="zh-CN" altLang="en-US" dirty="0"/>
          </a:p>
        </p:txBody>
      </p:sp>
      <p:pic>
        <p:nvPicPr>
          <p:cNvPr id="6" name="图片 5"/>
          <p:cNvPicPr>
            <a:picLocks noChangeAspect="1"/>
          </p:cNvPicPr>
          <p:nvPr/>
        </p:nvPicPr>
        <p:blipFill>
          <a:blip r:embed="rId1"/>
          <a:stretch>
            <a:fillRect/>
          </a:stretch>
        </p:blipFill>
        <p:spPr>
          <a:xfrm>
            <a:off x="5847080" y="1179195"/>
            <a:ext cx="3868420" cy="4047490"/>
          </a:xfrm>
          <a:prstGeom prst="rect">
            <a:avLst/>
          </a:prstGeom>
          <a:ln>
            <a:solidFill>
              <a:schemeClr val="bg2">
                <a:lumMod val="75000"/>
              </a:schemeClr>
            </a:solidFill>
          </a:ln>
        </p:spPr>
      </p:pic>
      <p:pic>
        <p:nvPicPr>
          <p:cNvPr id="7" name="图片 6"/>
          <p:cNvPicPr>
            <a:picLocks noChangeAspect="1"/>
          </p:cNvPicPr>
          <p:nvPr/>
        </p:nvPicPr>
        <p:blipFill rotWithShape="1">
          <a:blip r:embed="rId2" cstate="print"/>
          <a:srcRect/>
          <a:stretch>
            <a:fillRect/>
          </a:stretch>
        </p:blipFill>
        <p:spPr>
          <a:xfrm>
            <a:off x="3164760" y="4889974"/>
            <a:ext cx="2927698" cy="1304777"/>
          </a:xfrm>
          <a:prstGeom prst="rect">
            <a:avLst/>
          </a:prstGeom>
          <a:ln>
            <a:solidFill>
              <a:schemeClr val="bg2">
                <a:lumMod val="75000"/>
              </a:schemeClr>
            </a:solidFill>
          </a:ln>
        </p:spPr>
      </p:pic>
      <p:pic>
        <p:nvPicPr>
          <p:cNvPr id="8" name="图片 7"/>
          <p:cNvPicPr>
            <a:picLocks noChangeAspect="1"/>
          </p:cNvPicPr>
          <p:nvPr/>
        </p:nvPicPr>
        <p:blipFill rotWithShape="1">
          <a:blip r:embed="rId3" cstate="print"/>
          <a:srcRect/>
          <a:stretch>
            <a:fillRect/>
          </a:stretch>
        </p:blipFill>
        <p:spPr>
          <a:xfrm>
            <a:off x="153875" y="4889974"/>
            <a:ext cx="2927698" cy="1304777"/>
          </a:xfrm>
          <a:prstGeom prst="rect">
            <a:avLst/>
          </a:prstGeom>
          <a:ln>
            <a:solidFill>
              <a:schemeClr val="bg2">
                <a:lumMod val="75000"/>
              </a:schemeClr>
            </a:solidFill>
          </a:ln>
        </p:spPr>
      </p:pic>
      <p:sp>
        <p:nvSpPr>
          <p:cNvPr id="10" name="内容占位符 9"/>
          <p:cNvSpPr>
            <a:spLocks noGrp="1"/>
          </p:cNvSpPr>
          <p:nvPr>
            <p:ph idx="1"/>
          </p:nvPr>
        </p:nvSpPr>
        <p:spPr>
          <a:xfrm>
            <a:off x="70688" y="1415586"/>
            <a:ext cx="6559889" cy="3474388"/>
          </a:xfrm>
        </p:spPr>
        <p:txBody>
          <a:bodyPr>
            <a:normAutofit fontScale="72500"/>
          </a:bodyPr>
          <a:p>
            <a:pPr>
              <a:lnSpc>
                <a:spcPct val="110000"/>
              </a:lnSpc>
            </a:pPr>
            <a:r>
              <a:rPr lang="zh-CN" altLang="en-US" dirty="0"/>
              <a:t>你喜欢“玩”开飞机的游戏吗？</a:t>
            </a:r>
            <a:endParaRPr lang="en-US" altLang="zh-CN" dirty="0"/>
          </a:p>
          <a:p>
            <a:pPr lvl="1">
              <a:lnSpc>
                <a:spcPct val="110000"/>
              </a:lnSpc>
            </a:pPr>
            <a:r>
              <a:rPr lang="zh-CN" altLang="en-US" dirty="0"/>
              <a:t>无人机作战：卫星中继</a:t>
            </a:r>
            <a:endParaRPr lang="en-US" altLang="zh-CN" dirty="0"/>
          </a:p>
          <a:p>
            <a:pPr lvl="1">
              <a:lnSpc>
                <a:spcPct val="110000"/>
              </a:lnSpc>
            </a:pPr>
            <a:r>
              <a:rPr lang="zh-CN" altLang="en-US" dirty="0"/>
              <a:t>可靠且实时的控制（抗干扰</a:t>
            </a:r>
            <a:r>
              <a:rPr lang="en-US" altLang="zh-CN" dirty="0"/>
              <a:t>/</a:t>
            </a:r>
            <a:r>
              <a:rPr lang="zh-CN" altLang="en-US" dirty="0"/>
              <a:t>保密）</a:t>
            </a:r>
            <a:endParaRPr lang="en-US" altLang="zh-CN" dirty="0"/>
          </a:p>
          <a:p>
            <a:pPr lvl="1">
              <a:lnSpc>
                <a:spcPct val="110000"/>
              </a:lnSpc>
            </a:pPr>
            <a:r>
              <a:rPr lang="zh-CN" altLang="en-US" dirty="0"/>
              <a:t>现场信息实时反馈（高清视频）</a:t>
            </a:r>
            <a:endParaRPr lang="en-US" altLang="zh-CN" dirty="0"/>
          </a:p>
          <a:p>
            <a:pPr>
              <a:lnSpc>
                <a:spcPct val="110000"/>
              </a:lnSpc>
            </a:pPr>
            <a:r>
              <a:rPr lang="zh-CN" altLang="en-US" dirty="0"/>
              <a:t>还有什么其他无人设备</a:t>
            </a:r>
            <a:endParaRPr lang="en-US" altLang="zh-CN" dirty="0"/>
          </a:p>
          <a:p>
            <a:pPr lvl="1">
              <a:lnSpc>
                <a:spcPct val="110000"/>
              </a:lnSpc>
            </a:pPr>
            <a:r>
              <a:rPr lang="zh-CN" altLang="en-US" dirty="0"/>
              <a:t>无人坦克，无人舰船，无人潜艇，卫星</a:t>
            </a:r>
            <a:r>
              <a:rPr lang="en-US" altLang="zh-CN" dirty="0"/>
              <a:t>……</a:t>
            </a:r>
            <a:endParaRPr lang="en-US" altLang="zh-CN" dirty="0"/>
          </a:p>
          <a:p>
            <a:pPr lvl="1">
              <a:lnSpc>
                <a:spcPct val="110000"/>
              </a:lnSpc>
            </a:pPr>
            <a:r>
              <a:rPr lang="zh-CN" altLang="en-US" dirty="0"/>
              <a:t>水深网络的声呐通信，深空探索的激光通信</a:t>
            </a:r>
            <a:endParaRPr lang="zh-CN" altLang="en-US" dirty="0"/>
          </a:p>
          <a:p>
            <a:pPr lvl="1">
              <a:lnSpc>
                <a:spcPct val="110000"/>
              </a:lnSpc>
            </a:pPr>
            <a:r>
              <a:rPr lang="zh-CN" altLang="en-US" dirty="0"/>
              <a:t>不仅仅是通信：无人机的精确制导</a:t>
            </a:r>
            <a:endParaRPr lang="en-US" altLang="zh-CN" dirty="0"/>
          </a:p>
        </p:txBody>
      </p:sp>
      <p:sp>
        <p:nvSpPr>
          <p:cNvPr id="9" name="灯片编号占位符 8"/>
          <p:cNvSpPr>
            <a:spLocks noGrp="1"/>
          </p:cNvSpPr>
          <p:nvPr>
            <p:ph type="sldNum" sz="quarter" idx="12"/>
          </p:nvPr>
        </p:nvSpPr>
        <p:spPr>
          <a:xfrm>
            <a:off x="8157052" y="6108701"/>
            <a:ext cx="464344" cy="365125"/>
          </a:xfrm>
        </p:spPr>
        <p:txBody>
          <a:bodyPr/>
          <a:p>
            <a:fld id="{8D4D1E41-7A09-AB4A-A4E1-09765ADA2698}" type="slidenum">
              <a:rPr kumimoji="1" lang="zh-CN" altLang="en-US" smtClean="0"/>
            </a:fld>
            <a:endParaRPr kumimoji="1"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 name="灯片编号占位符 3"/>
          <p:cNvSpPr>
            <a:spLocks noGrp="1"/>
          </p:cNvSpPr>
          <p:nvPr>
            <p:ph type="sldNum" sz="quarter" idx="12"/>
          </p:nvPr>
        </p:nvSpPr>
        <p:spPr>
          <a:xfrm>
            <a:off x="8085297" y="6108701"/>
            <a:ext cx="464344" cy="365125"/>
          </a:xfrm>
        </p:spPr>
        <p:txBody>
          <a:bodyPr/>
          <a:p>
            <a:fld id="{7AC79822-BC0D-4DE8-A7E5-90A3732A2B82}" type="slidenum">
              <a:rPr lang="zh-CN" altLang="en-US" smtClean="0"/>
            </a:fld>
            <a:endParaRPr lang="en-US" altLang="zh-CN"/>
          </a:p>
        </p:txBody>
      </p:sp>
      <p:sp>
        <p:nvSpPr>
          <p:cNvPr id="5" name="标题 4"/>
          <p:cNvSpPr>
            <a:spLocks noGrp="1"/>
          </p:cNvSpPr>
          <p:nvPr>
            <p:ph type="title"/>
          </p:nvPr>
        </p:nvSpPr>
        <p:spPr>
          <a:xfrm>
            <a:off x="374216" y="330200"/>
            <a:ext cx="8263617" cy="937561"/>
          </a:xfrm>
        </p:spPr>
        <p:txBody>
          <a:bodyPr vert="horz" lIns="91440" tIns="45720" rIns="91440" bIns="45720" rtlCol="0" anchor="ctr">
            <a:noAutofit/>
          </a:bodyPr>
          <a:lstStyle/>
          <a:p>
            <a:r>
              <a:rPr lang="zh-CN" altLang="en-US" dirty="0"/>
              <a:t>互联网成为网络空间的基础设施</a:t>
            </a:r>
            <a:endParaRPr lang="zh-CN" altLang="en-US" dirty="0"/>
          </a:p>
        </p:txBody>
      </p:sp>
      <p:pic>
        <p:nvPicPr>
          <p:cNvPr id="14" name="图片 13"/>
          <p:cNvPicPr>
            <a:picLocks noChangeAspect="1"/>
          </p:cNvPicPr>
          <p:nvPr/>
        </p:nvPicPr>
        <p:blipFill>
          <a:blip r:embed="rId1" cstate="print"/>
          <a:stretch>
            <a:fillRect/>
          </a:stretch>
        </p:blipFill>
        <p:spPr>
          <a:xfrm>
            <a:off x="2922567" y="1450909"/>
            <a:ext cx="1718310" cy="753935"/>
          </a:xfrm>
          <a:prstGeom prst="rect">
            <a:avLst/>
          </a:prstGeom>
          <a:ln>
            <a:solidFill>
              <a:schemeClr val="bg2">
                <a:lumMod val="75000"/>
              </a:schemeClr>
            </a:solidFill>
          </a:ln>
        </p:spPr>
      </p:pic>
      <p:sp>
        <p:nvSpPr>
          <p:cNvPr id="15" name="矩形 11"/>
          <p:cNvSpPr>
            <a:spLocks noChangeArrowheads="1"/>
          </p:cNvSpPr>
          <p:nvPr/>
        </p:nvSpPr>
        <p:spPr bwMode="auto">
          <a:xfrm>
            <a:off x="4797739" y="2230199"/>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000" dirty="0">
                <a:latin typeface="黑体" panose="02010609060101010101" pitchFamily="2" charset="-122"/>
                <a:ea typeface="黑体" panose="02010609060101010101" pitchFamily="2" charset="-122"/>
              </a:rPr>
              <a:t>能源互联网</a:t>
            </a:r>
            <a:endParaRPr lang="zh-CN" altLang="en-US" sz="2000" dirty="0">
              <a:latin typeface="黑体" panose="02010609060101010101" pitchFamily="2" charset="-122"/>
              <a:ea typeface="黑体" panose="02010609060101010101" pitchFamily="2" charset="-122"/>
            </a:endParaRPr>
          </a:p>
        </p:txBody>
      </p:sp>
      <p:pic>
        <p:nvPicPr>
          <p:cNvPr id="25" name="图片 24"/>
          <p:cNvPicPr/>
          <p:nvPr/>
        </p:nvPicPr>
        <p:blipFill>
          <a:blip r:embed="rId2" cstate="print"/>
          <a:stretch>
            <a:fillRect/>
          </a:stretch>
        </p:blipFill>
        <p:spPr>
          <a:xfrm>
            <a:off x="8193165" y="1434186"/>
            <a:ext cx="1717199" cy="752400"/>
          </a:xfrm>
          <a:prstGeom prst="rect">
            <a:avLst/>
          </a:prstGeom>
          <a:ln>
            <a:solidFill>
              <a:schemeClr val="bg2">
                <a:lumMod val="75000"/>
              </a:schemeClr>
            </a:solidFill>
          </a:ln>
        </p:spPr>
      </p:pic>
      <p:sp>
        <p:nvSpPr>
          <p:cNvPr id="26" name="矩形 11"/>
          <p:cNvSpPr>
            <a:spLocks noChangeArrowheads="1"/>
          </p:cNvSpPr>
          <p:nvPr/>
        </p:nvSpPr>
        <p:spPr bwMode="auto">
          <a:xfrm>
            <a:off x="8588453" y="2209096"/>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000" dirty="0">
                <a:latin typeface="黑体" panose="02010609060101010101" pitchFamily="2" charset="-122"/>
                <a:ea typeface="黑体" panose="02010609060101010101" pitchFamily="2" charset="-122"/>
              </a:rPr>
              <a:t>互联网</a:t>
            </a:r>
            <a:r>
              <a:rPr lang="en-US" altLang="zh-CN" sz="2000" dirty="0">
                <a:latin typeface="黑体" panose="02010609060101010101" pitchFamily="2" charset="-122"/>
                <a:ea typeface="黑体" panose="02010609060101010101" pitchFamily="2" charset="-122"/>
              </a:rPr>
              <a:t>+ </a:t>
            </a:r>
            <a:r>
              <a:rPr lang="zh-CN" altLang="en-US" sz="2000" dirty="0">
                <a:latin typeface="黑体" panose="02010609060101010101" pitchFamily="2" charset="-122"/>
                <a:ea typeface="黑体" panose="02010609060101010101" pitchFamily="2" charset="-122"/>
              </a:rPr>
              <a:t>？</a:t>
            </a:r>
            <a:endParaRPr lang="zh-CN" altLang="en-US" sz="2000" dirty="0">
              <a:latin typeface="黑体" panose="02010609060101010101" pitchFamily="2" charset="-122"/>
              <a:ea typeface="黑体" panose="02010609060101010101" pitchFamily="2" charset="-122"/>
            </a:endParaRPr>
          </a:p>
        </p:txBody>
      </p:sp>
      <p:pic>
        <p:nvPicPr>
          <p:cNvPr id="27" name="图片 26"/>
          <p:cNvPicPr/>
          <p:nvPr/>
        </p:nvPicPr>
        <p:blipFill>
          <a:blip r:embed="rId3" cstate="print"/>
          <a:stretch>
            <a:fillRect/>
          </a:stretch>
        </p:blipFill>
        <p:spPr>
          <a:xfrm>
            <a:off x="6461819" y="1434186"/>
            <a:ext cx="1719109" cy="752400"/>
          </a:xfrm>
          <a:prstGeom prst="rect">
            <a:avLst/>
          </a:prstGeom>
          <a:ln>
            <a:solidFill>
              <a:schemeClr val="bg2">
                <a:lumMod val="75000"/>
              </a:schemeClr>
            </a:solidFill>
          </a:ln>
        </p:spPr>
      </p:pic>
      <p:sp>
        <p:nvSpPr>
          <p:cNvPr id="28" name="矩形 11"/>
          <p:cNvSpPr>
            <a:spLocks noChangeArrowheads="1"/>
          </p:cNvSpPr>
          <p:nvPr/>
        </p:nvSpPr>
        <p:spPr bwMode="auto">
          <a:xfrm>
            <a:off x="6547233"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000" dirty="0">
                <a:latin typeface="黑体" panose="02010609060101010101" pitchFamily="2" charset="-122"/>
                <a:ea typeface="黑体" panose="02010609060101010101" pitchFamily="2" charset="-122"/>
              </a:rPr>
              <a:t>工业互联网</a:t>
            </a:r>
            <a:endParaRPr lang="zh-CN" altLang="en-US" sz="2000" dirty="0">
              <a:latin typeface="黑体" panose="02010609060101010101" pitchFamily="2" charset="-122"/>
              <a:ea typeface="黑体" panose="02010609060101010101" pitchFamily="2" charset="-122"/>
            </a:endParaRPr>
          </a:p>
        </p:txBody>
      </p:sp>
      <p:sp>
        <p:nvSpPr>
          <p:cNvPr id="30" name="矩形 11"/>
          <p:cNvSpPr>
            <a:spLocks noChangeArrowheads="1"/>
          </p:cNvSpPr>
          <p:nvPr/>
        </p:nvSpPr>
        <p:spPr bwMode="auto">
          <a:xfrm>
            <a:off x="3022444"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000" dirty="0">
                <a:latin typeface="黑体" panose="02010609060101010101" pitchFamily="2" charset="-122"/>
                <a:ea typeface="黑体" panose="02010609060101010101" pitchFamily="2" charset="-122"/>
              </a:rPr>
              <a:t>金融互联网</a:t>
            </a:r>
            <a:endParaRPr lang="zh-CN" altLang="en-US" sz="2000" dirty="0">
              <a:latin typeface="黑体" panose="02010609060101010101" pitchFamily="2" charset="-122"/>
              <a:ea typeface="黑体" panose="02010609060101010101" pitchFamily="2" charset="-122"/>
            </a:endParaRPr>
          </a:p>
        </p:txBody>
      </p:sp>
      <p:pic>
        <p:nvPicPr>
          <p:cNvPr id="31" name="图片 30"/>
          <p:cNvPicPr/>
          <p:nvPr/>
        </p:nvPicPr>
        <p:blipFill>
          <a:blip r:embed="rId4" cstate="print"/>
          <a:stretch>
            <a:fillRect/>
          </a:stretch>
        </p:blipFill>
        <p:spPr>
          <a:xfrm>
            <a:off x="4660659" y="1450909"/>
            <a:ext cx="1717199" cy="752121"/>
          </a:xfrm>
          <a:prstGeom prst="rect">
            <a:avLst/>
          </a:prstGeom>
          <a:ln>
            <a:solidFill>
              <a:schemeClr val="bg2">
                <a:lumMod val="75000"/>
              </a:schemeClr>
            </a:solidFill>
          </a:ln>
        </p:spPr>
      </p:pic>
      <p:pic>
        <p:nvPicPr>
          <p:cNvPr id="6" name="图片 5"/>
          <p:cNvPicPr>
            <a:picLocks noChangeAspect="1"/>
          </p:cNvPicPr>
          <p:nvPr/>
        </p:nvPicPr>
        <p:blipFill>
          <a:blip r:embed="rId5"/>
          <a:stretch>
            <a:fillRect/>
          </a:stretch>
        </p:blipFill>
        <p:spPr>
          <a:xfrm>
            <a:off x="7786630" y="4944981"/>
            <a:ext cx="1669208" cy="1253330"/>
          </a:xfrm>
          <a:prstGeom prst="rect">
            <a:avLst/>
          </a:prstGeom>
        </p:spPr>
      </p:pic>
      <p:pic>
        <p:nvPicPr>
          <p:cNvPr id="7" name="图片 6"/>
          <p:cNvPicPr>
            <a:picLocks noChangeAspect="1"/>
          </p:cNvPicPr>
          <p:nvPr/>
        </p:nvPicPr>
        <p:blipFill>
          <a:blip r:embed="rId6" cstate="print"/>
          <a:stretch>
            <a:fillRect/>
          </a:stretch>
        </p:blipFill>
        <p:spPr>
          <a:xfrm>
            <a:off x="4195982" y="5440845"/>
            <a:ext cx="1551069" cy="699391"/>
          </a:xfrm>
          <a:prstGeom prst="rect">
            <a:avLst/>
          </a:prstGeom>
        </p:spPr>
      </p:pic>
      <p:pic>
        <p:nvPicPr>
          <p:cNvPr id="8" name="图片 7"/>
          <p:cNvPicPr>
            <a:picLocks noChangeAspect="1"/>
          </p:cNvPicPr>
          <p:nvPr/>
        </p:nvPicPr>
        <p:blipFill>
          <a:blip r:embed="rId7" cstate="print"/>
          <a:stretch>
            <a:fillRect/>
          </a:stretch>
        </p:blipFill>
        <p:spPr>
          <a:xfrm>
            <a:off x="1173678" y="5170087"/>
            <a:ext cx="1755304" cy="1161829"/>
          </a:xfrm>
          <a:prstGeom prst="rect">
            <a:avLst/>
          </a:prstGeom>
        </p:spPr>
      </p:pic>
      <p:sp>
        <p:nvSpPr>
          <p:cNvPr id="21" name="椭圆 20"/>
          <p:cNvSpPr/>
          <p:nvPr/>
        </p:nvSpPr>
        <p:spPr>
          <a:xfrm>
            <a:off x="1778957" y="4197397"/>
            <a:ext cx="7272808" cy="1193565"/>
          </a:xfrm>
          <a:prstGeom prst="ellipse">
            <a:avLst/>
          </a:prstGeom>
          <a:solidFill>
            <a:schemeClr val="bg1"/>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solidFill>
                  <a:srgbClr val="5B307E"/>
                </a:solidFill>
                <a:latin typeface="微软雅黑" panose="020B0503020204020204" charset="-122"/>
                <a:ea typeface="微软雅黑" panose="020B0503020204020204" charset="-122"/>
              </a:rPr>
              <a:t>互联网</a:t>
            </a:r>
            <a:br>
              <a:rPr lang="en-US" altLang="zh-CN" sz="2400" b="1" dirty="0">
                <a:solidFill>
                  <a:srgbClr val="5B307E"/>
                </a:solidFill>
                <a:latin typeface="微软雅黑" panose="020B0503020204020204" charset="-122"/>
                <a:ea typeface="微软雅黑" panose="020B0503020204020204" charset="-122"/>
              </a:rPr>
            </a:br>
            <a:r>
              <a:rPr lang="zh-CN" altLang="en-US" sz="2400" b="1" dirty="0">
                <a:solidFill>
                  <a:srgbClr val="5B307E"/>
                </a:solidFill>
                <a:latin typeface="微软雅黑" panose="020B0503020204020204" charset="-122"/>
                <a:ea typeface="微软雅黑" panose="020B0503020204020204" charset="-122"/>
              </a:rPr>
              <a:t>（下一代互联网</a:t>
            </a:r>
            <a:r>
              <a:rPr lang="en-US" altLang="zh-CN" sz="2400" b="1" dirty="0">
                <a:solidFill>
                  <a:srgbClr val="5B307E"/>
                </a:solidFill>
                <a:latin typeface="微软雅黑" panose="020B0503020204020204" charset="-122"/>
                <a:ea typeface="微软雅黑" panose="020B0503020204020204" charset="-122"/>
              </a:rPr>
              <a:t>/</a:t>
            </a:r>
            <a:r>
              <a:rPr lang="zh-CN" altLang="en-US" sz="2400" b="1" dirty="0">
                <a:solidFill>
                  <a:srgbClr val="5B307E"/>
                </a:solidFill>
                <a:latin typeface="微软雅黑" panose="020B0503020204020204" charset="-122"/>
                <a:ea typeface="微软雅黑" panose="020B0503020204020204" charset="-122"/>
              </a:rPr>
              <a:t>未来互联网）</a:t>
            </a:r>
            <a:endParaRPr lang="zh-CN" altLang="en-US" sz="2400" b="1" dirty="0">
              <a:solidFill>
                <a:srgbClr val="5B307E"/>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8" cstate="print"/>
          <a:stretch>
            <a:fillRect/>
          </a:stretch>
        </p:blipFill>
        <p:spPr>
          <a:xfrm>
            <a:off x="8632888" y="4141896"/>
            <a:ext cx="708174" cy="614012"/>
          </a:xfrm>
          <a:prstGeom prst="rect">
            <a:avLst/>
          </a:prstGeom>
        </p:spPr>
      </p:pic>
      <p:pic>
        <p:nvPicPr>
          <p:cNvPr id="32" name="图片 31"/>
          <p:cNvPicPr>
            <a:picLocks noChangeAspect="1"/>
          </p:cNvPicPr>
          <p:nvPr/>
        </p:nvPicPr>
        <p:blipFill>
          <a:blip r:embed="rId8" cstate="print"/>
          <a:stretch>
            <a:fillRect/>
          </a:stretch>
        </p:blipFill>
        <p:spPr>
          <a:xfrm>
            <a:off x="1286048" y="4223225"/>
            <a:ext cx="708174" cy="614012"/>
          </a:xfrm>
          <a:prstGeom prst="rect">
            <a:avLst/>
          </a:prstGeom>
        </p:spPr>
      </p:pic>
      <p:pic>
        <p:nvPicPr>
          <p:cNvPr id="33" name="内容占位符 18"/>
          <p:cNvPicPr>
            <a:picLocks noGrp="1"/>
          </p:cNvPicPr>
          <p:nvPr>
            <p:ph idx="1"/>
          </p:nvPr>
        </p:nvPicPr>
        <p:blipFill>
          <a:blip r:embed="rId9" cstate="print"/>
          <a:stretch>
            <a:fillRect/>
          </a:stretch>
        </p:blipFill>
        <p:spPr>
          <a:xfrm>
            <a:off x="6457446" y="2806335"/>
            <a:ext cx="1717199" cy="752400"/>
          </a:xfrm>
          <a:ln w="12700">
            <a:solidFill>
              <a:schemeClr val="bg2">
                <a:lumMod val="75000"/>
              </a:schemeClr>
            </a:solidFill>
          </a:ln>
        </p:spPr>
      </p:pic>
      <p:sp>
        <p:nvSpPr>
          <p:cNvPr id="34" name="矩形 11"/>
          <p:cNvSpPr>
            <a:spLocks noChangeArrowheads="1"/>
          </p:cNvSpPr>
          <p:nvPr/>
        </p:nvSpPr>
        <p:spPr bwMode="auto">
          <a:xfrm>
            <a:off x="1312012" y="3576751"/>
            <a:ext cx="1158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000" dirty="0">
                <a:latin typeface="黑体" panose="02010609060101010101" pitchFamily="2" charset="-122"/>
                <a:ea typeface="黑体" panose="02010609060101010101" pitchFamily="2" charset="-122"/>
              </a:rPr>
              <a:t>云计算</a:t>
            </a:r>
            <a:endParaRPr lang="zh-CN" altLang="en-US" sz="2000" dirty="0">
              <a:latin typeface="黑体" panose="02010609060101010101" pitchFamily="2" charset="-122"/>
              <a:ea typeface="黑体" panose="02010609060101010101" pitchFamily="2" charset="-122"/>
            </a:endParaRPr>
          </a:p>
        </p:txBody>
      </p:sp>
      <p:sp>
        <p:nvSpPr>
          <p:cNvPr id="35" name="矩形 11"/>
          <p:cNvSpPr>
            <a:spLocks noChangeArrowheads="1"/>
          </p:cNvSpPr>
          <p:nvPr/>
        </p:nvSpPr>
        <p:spPr bwMode="auto">
          <a:xfrm>
            <a:off x="1383503" y="2141285"/>
            <a:ext cx="94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000" dirty="0">
                <a:latin typeface="黑体" panose="02010609060101010101" pitchFamily="2" charset="-122"/>
                <a:ea typeface="黑体" panose="02010609060101010101" pitchFamily="2" charset="-122"/>
              </a:rPr>
              <a:t>物联网</a:t>
            </a:r>
            <a:endParaRPr lang="zh-CN" altLang="en-US" sz="2000" dirty="0">
              <a:latin typeface="黑体" panose="02010609060101010101" pitchFamily="2" charset="-122"/>
              <a:ea typeface="黑体" panose="02010609060101010101" pitchFamily="2" charset="-122"/>
            </a:endParaRPr>
          </a:p>
        </p:txBody>
      </p:sp>
      <p:sp>
        <p:nvSpPr>
          <p:cNvPr id="36" name="矩形 11"/>
          <p:cNvSpPr>
            <a:spLocks noChangeArrowheads="1"/>
          </p:cNvSpPr>
          <p:nvPr/>
        </p:nvSpPr>
        <p:spPr bwMode="auto">
          <a:xfrm>
            <a:off x="6990220" y="3576751"/>
            <a:ext cx="949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微软雅黑" panose="020B0503020204020204" charset="-122"/>
                <a:ea typeface="微软雅黑" panose="020B0503020204020204" charset="-122"/>
              </a:rPr>
              <a:t>大数据</a:t>
            </a:r>
            <a:endParaRPr lang="zh-CN" altLang="en-US" dirty="0">
              <a:latin typeface="微软雅黑" panose="020B0503020204020204" charset="-122"/>
              <a:ea typeface="微软雅黑" panose="020B0503020204020204" charset="-122"/>
            </a:endParaRPr>
          </a:p>
        </p:txBody>
      </p:sp>
      <p:pic>
        <p:nvPicPr>
          <p:cNvPr id="37" name="图片 1"/>
          <p:cNvPicPr/>
          <p:nvPr/>
        </p:nvPicPr>
        <p:blipFill>
          <a:blip r:embed="rId10" cstate="print"/>
          <a:srcRect/>
          <a:stretch>
            <a:fillRect/>
          </a:stretch>
        </p:blipFill>
        <p:spPr bwMode="auto">
          <a:xfrm>
            <a:off x="4627725" y="2806232"/>
            <a:ext cx="1717199" cy="752400"/>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38" name="矩形 11"/>
          <p:cNvSpPr>
            <a:spLocks noChangeArrowheads="1"/>
          </p:cNvSpPr>
          <p:nvPr/>
        </p:nvSpPr>
        <p:spPr bwMode="auto">
          <a:xfrm>
            <a:off x="4960560" y="3576751"/>
            <a:ext cx="137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000" dirty="0">
                <a:latin typeface="黑体" panose="02010609060101010101" pitchFamily="2" charset="-122"/>
                <a:ea typeface="黑体" panose="02010609060101010101" pitchFamily="2" charset="-122"/>
              </a:rPr>
              <a:t>三网融合</a:t>
            </a:r>
            <a:endParaRPr lang="zh-CN" altLang="en-US" sz="2000" dirty="0">
              <a:latin typeface="黑体" panose="02010609060101010101" pitchFamily="2" charset="-122"/>
              <a:ea typeface="黑体" panose="02010609060101010101" pitchFamily="2" charset="-122"/>
            </a:endParaRPr>
          </a:p>
        </p:txBody>
      </p:sp>
      <p:pic>
        <p:nvPicPr>
          <p:cNvPr id="39" name="图片 9" descr="云计算.jpg"/>
          <p:cNvPicPr/>
          <p:nvPr/>
        </p:nvPicPr>
        <p:blipFill>
          <a:blip r:embed="rId11" cstate="print"/>
          <a:srcRect/>
          <a:stretch>
            <a:fillRect/>
          </a:stretch>
        </p:blipFill>
        <p:spPr bwMode="auto">
          <a:xfrm>
            <a:off x="1126027" y="2851221"/>
            <a:ext cx="1717199" cy="752400"/>
          </a:xfrm>
          <a:prstGeom prst="rect">
            <a:avLst/>
          </a:prstGeom>
          <a:noFill/>
          <a:ln w="317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0" name="图片 10" descr="物联网.jpg"/>
          <p:cNvPicPr>
            <a:picLocks noChangeAspect="1"/>
          </p:cNvPicPr>
          <p:nvPr/>
        </p:nvPicPr>
        <p:blipFill>
          <a:blip r:embed="rId12" cstate="print"/>
          <a:srcRect/>
          <a:stretch>
            <a:fillRect/>
          </a:stretch>
        </p:blipFill>
        <p:spPr bwMode="auto">
          <a:xfrm>
            <a:off x="1103354" y="1466943"/>
            <a:ext cx="1739011" cy="7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 name="图片 40"/>
          <p:cNvPicPr/>
          <p:nvPr/>
        </p:nvPicPr>
        <p:blipFill>
          <a:blip r:embed="rId13" cstate="print"/>
          <a:stretch>
            <a:fillRect/>
          </a:stretch>
        </p:blipFill>
        <p:spPr>
          <a:xfrm>
            <a:off x="2869759" y="2850546"/>
            <a:ext cx="1717199" cy="752400"/>
          </a:xfrm>
          <a:prstGeom prst="rect">
            <a:avLst/>
          </a:prstGeom>
          <a:ln>
            <a:solidFill>
              <a:schemeClr val="bg2">
                <a:lumMod val="75000"/>
              </a:schemeClr>
            </a:solidFill>
          </a:ln>
        </p:spPr>
      </p:pic>
      <p:sp>
        <p:nvSpPr>
          <p:cNvPr id="42" name="矩形 11"/>
          <p:cNvSpPr>
            <a:spLocks noChangeArrowheads="1"/>
          </p:cNvSpPr>
          <p:nvPr/>
        </p:nvSpPr>
        <p:spPr bwMode="auto">
          <a:xfrm>
            <a:off x="3060342" y="3592371"/>
            <a:ext cx="1390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000" dirty="0">
                <a:latin typeface="黑体" panose="02010609060101010101" pitchFamily="2" charset="-122"/>
                <a:ea typeface="黑体" panose="02010609060101010101" pitchFamily="2" charset="-122"/>
              </a:rPr>
              <a:t>智慧城市</a:t>
            </a:r>
            <a:endParaRPr lang="zh-CN" altLang="en-US" sz="2000" dirty="0">
              <a:latin typeface="黑体" panose="02010609060101010101" pitchFamily="2" charset="-122"/>
              <a:ea typeface="黑体" panose="02010609060101010101" pitchFamily="2" charset="-122"/>
            </a:endParaRPr>
          </a:p>
        </p:txBody>
      </p:sp>
      <p:pic>
        <p:nvPicPr>
          <p:cNvPr id="43" name="图片 42"/>
          <p:cNvPicPr/>
          <p:nvPr/>
        </p:nvPicPr>
        <p:blipFill>
          <a:blip r:embed="rId14" cstate="print"/>
          <a:stretch>
            <a:fillRect/>
          </a:stretch>
        </p:blipFill>
        <p:spPr>
          <a:xfrm>
            <a:off x="8195546" y="2800912"/>
            <a:ext cx="1717199" cy="752400"/>
          </a:xfrm>
          <a:prstGeom prst="rect">
            <a:avLst/>
          </a:prstGeom>
          <a:ln>
            <a:solidFill>
              <a:schemeClr val="bg2">
                <a:lumMod val="75000"/>
              </a:schemeClr>
            </a:solidFill>
          </a:ln>
        </p:spPr>
      </p:pic>
      <p:sp>
        <p:nvSpPr>
          <p:cNvPr id="44" name="矩形 11"/>
          <p:cNvSpPr>
            <a:spLocks noChangeArrowheads="1"/>
          </p:cNvSpPr>
          <p:nvPr/>
        </p:nvSpPr>
        <p:spPr bwMode="auto">
          <a:xfrm>
            <a:off x="8711621" y="3561752"/>
            <a:ext cx="120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微软雅黑" panose="020B0503020204020204" charset="-122"/>
                <a:ea typeface="微软雅黑" panose="020B0503020204020204" charset="-122"/>
              </a:rPr>
              <a:t>人工智能</a:t>
            </a:r>
            <a:endParaRPr lang="zh-CN" altLang="en-US" dirty="0">
              <a:latin typeface="微软雅黑" panose="020B0503020204020204" charset="-122"/>
              <a:ea typeface="微软雅黑" panose="020B0503020204020204" charset="-122"/>
            </a:endParaRPr>
          </a:p>
        </p:txBody>
      </p:sp>
      <p:sp>
        <p:nvSpPr>
          <p:cNvPr id="18" name="文本框 17"/>
          <p:cNvSpPr txBox="1"/>
          <p:nvPr/>
        </p:nvSpPr>
        <p:spPr>
          <a:xfrm flipH="1">
            <a:off x="2928798" y="5618013"/>
            <a:ext cx="1394442"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rPr>
              <a:t>3G/4G/5G</a:t>
            </a:r>
            <a:endParaRPr lang="zh-CN" altLang="en-US" dirty="0">
              <a:latin typeface="微软雅黑" panose="020B0503020204020204" charset="-122"/>
              <a:ea typeface="微软雅黑" panose="020B0503020204020204" charset="-122"/>
            </a:endParaRPr>
          </a:p>
        </p:txBody>
      </p:sp>
      <p:sp>
        <p:nvSpPr>
          <p:cNvPr id="20" name="文本框 19"/>
          <p:cNvSpPr txBox="1"/>
          <p:nvPr/>
        </p:nvSpPr>
        <p:spPr>
          <a:xfrm>
            <a:off x="6515318" y="5513978"/>
            <a:ext cx="1338828" cy="369332"/>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超高速光纤</a:t>
            </a:r>
            <a:endParaRPr lang="zh-CN" altLang="en-US" dirty="0">
              <a:latin typeface="微软雅黑" panose="020B0503020204020204" charset="-122"/>
              <a:ea typeface="微软雅黑" panose="020B0503020204020204" charset="-122"/>
            </a:endParaRPr>
          </a:p>
        </p:txBody>
      </p:sp>
      <p:sp>
        <p:nvSpPr>
          <p:cNvPr id="45" name="文本框 44"/>
          <p:cNvSpPr txBox="1"/>
          <p:nvPr/>
        </p:nvSpPr>
        <p:spPr>
          <a:xfrm flipH="1">
            <a:off x="5725315" y="5534977"/>
            <a:ext cx="746370" cy="369332"/>
          </a:xfrm>
          <a:prstGeom prst="rect">
            <a:avLst/>
          </a:prstGeom>
          <a:noFill/>
        </p:spPr>
        <p:txBody>
          <a:bodyPr wrap="square" rtlCol="0">
            <a:spAutoFit/>
          </a:bodyPr>
          <a:lstStyle/>
          <a:p>
            <a:r>
              <a:rPr lang="en-US" altLang="zh-CN" dirty="0" err="1">
                <a:latin typeface="微软雅黑" panose="020B0503020204020204" charset="-122"/>
                <a:ea typeface="微软雅黑" panose="020B0503020204020204" charset="-122"/>
              </a:rPr>
              <a:t>WiFi</a:t>
            </a:r>
            <a:endParaRPr lang="zh-CN" altLang="en-US" dirty="0">
              <a:latin typeface="微软雅黑" panose="020B0503020204020204" charset="-122"/>
              <a:ea typeface="微软雅黑" panose="020B0503020204020204" charset="-122"/>
            </a:endParaRPr>
          </a:p>
        </p:txBody>
      </p:sp>
      <p:grpSp>
        <p:nvGrpSpPr>
          <p:cNvPr id="10" name="组合 9"/>
          <p:cNvGrpSpPr/>
          <p:nvPr/>
        </p:nvGrpSpPr>
        <p:grpSpPr>
          <a:xfrm>
            <a:off x="-76835" y="1600835"/>
            <a:ext cx="1353185" cy="4785995"/>
            <a:chOff x="367205" y="1631863"/>
            <a:chExt cx="1615577" cy="4785853"/>
          </a:xfrm>
        </p:grpSpPr>
        <p:sp>
          <p:nvSpPr>
            <p:cNvPr id="46" name="文本框 45"/>
            <p:cNvSpPr txBox="1"/>
            <p:nvPr/>
          </p:nvSpPr>
          <p:spPr>
            <a:xfrm flipH="1">
              <a:off x="425773" y="5649389"/>
              <a:ext cx="1394455" cy="768327"/>
            </a:xfrm>
            <a:prstGeom prst="rect">
              <a:avLst/>
            </a:prstGeom>
            <a:noFill/>
          </p:spPr>
          <p:txBody>
            <a:bodyPr wrap="square" rtlCol="0">
              <a:spAutoFit/>
            </a:bodyPr>
            <a:lstStyle/>
            <a:p>
              <a:pPr algn="ctr"/>
              <a:r>
                <a:rPr lang="zh-CN" altLang="en-US" sz="2200" dirty="0">
                  <a:solidFill>
                    <a:srgbClr val="5B307E"/>
                  </a:solidFill>
                  <a:latin typeface="微软雅黑" panose="020B0503020204020204" charset="-122"/>
                  <a:ea typeface="微软雅黑" panose="020B0503020204020204" charset="-122"/>
                </a:rPr>
                <a:t>底层通信技术</a:t>
              </a:r>
              <a:endParaRPr lang="zh-CN" altLang="en-US" sz="2200" dirty="0">
                <a:solidFill>
                  <a:srgbClr val="5B307E"/>
                </a:solidFill>
                <a:latin typeface="微软雅黑" panose="020B0503020204020204" charset="-122"/>
                <a:ea typeface="微软雅黑" panose="020B0503020204020204" charset="-122"/>
              </a:endParaRPr>
            </a:p>
          </p:txBody>
        </p:sp>
        <p:sp>
          <p:nvSpPr>
            <p:cNvPr id="47" name="文本框 46"/>
            <p:cNvSpPr txBox="1"/>
            <p:nvPr/>
          </p:nvSpPr>
          <p:spPr>
            <a:xfrm flipH="1">
              <a:off x="420927" y="4321076"/>
              <a:ext cx="1561855" cy="429882"/>
            </a:xfrm>
            <a:prstGeom prst="rect">
              <a:avLst/>
            </a:prstGeom>
            <a:noFill/>
          </p:spPr>
          <p:txBody>
            <a:bodyPr wrap="square" rtlCol="0">
              <a:spAutoFit/>
            </a:bodyPr>
            <a:lstStyle/>
            <a:p>
              <a:pPr algn="ctr"/>
              <a:r>
                <a:rPr lang="zh-CN" altLang="en-US" sz="2200" dirty="0">
                  <a:solidFill>
                    <a:srgbClr val="5B307E"/>
                  </a:solidFill>
                  <a:latin typeface="微软雅黑" panose="020B0503020204020204" charset="-122"/>
                  <a:ea typeface="微软雅黑" panose="020B0503020204020204" charset="-122"/>
                </a:rPr>
                <a:t>计算系统</a:t>
              </a:r>
              <a:endParaRPr lang="zh-CN" altLang="en-US" sz="2200" dirty="0">
                <a:solidFill>
                  <a:srgbClr val="5B307E"/>
                </a:solidFill>
                <a:latin typeface="微软雅黑" panose="020B0503020204020204" charset="-122"/>
                <a:ea typeface="微软雅黑" panose="020B0503020204020204" charset="-122"/>
              </a:endParaRPr>
            </a:p>
          </p:txBody>
        </p:sp>
        <p:sp>
          <p:nvSpPr>
            <p:cNvPr id="48" name="文本框 47"/>
            <p:cNvSpPr txBox="1"/>
            <p:nvPr/>
          </p:nvSpPr>
          <p:spPr>
            <a:xfrm flipH="1">
              <a:off x="367205" y="2989453"/>
              <a:ext cx="1452366" cy="768327"/>
            </a:xfrm>
            <a:prstGeom prst="rect">
              <a:avLst/>
            </a:prstGeom>
            <a:noFill/>
          </p:spPr>
          <p:txBody>
            <a:bodyPr wrap="square" rtlCol="0">
              <a:spAutoFit/>
            </a:bodyPr>
            <a:lstStyle/>
            <a:p>
              <a:pPr algn="ctr"/>
              <a:r>
                <a:rPr lang="zh-CN" altLang="en-US" sz="2200" dirty="0">
                  <a:solidFill>
                    <a:srgbClr val="5B307E"/>
                  </a:solidFill>
                  <a:latin typeface="微软雅黑" panose="020B0503020204020204" charset="-122"/>
                  <a:ea typeface="微软雅黑" panose="020B0503020204020204" charset="-122"/>
                </a:rPr>
                <a:t>应用支撑技术</a:t>
              </a:r>
              <a:endParaRPr lang="zh-CN" altLang="en-US" sz="2200" dirty="0">
                <a:solidFill>
                  <a:srgbClr val="5B307E"/>
                </a:solidFill>
                <a:latin typeface="微软雅黑" panose="020B0503020204020204" charset="-122"/>
                <a:ea typeface="微软雅黑" panose="020B0503020204020204" charset="-122"/>
              </a:endParaRPr>
            </a:p>
          </p:txBody>
        </p:sp>
        <p:sp>
          <p:nvSpPr>
            <p:cNvPr id="49" name="文本框 48"/>
            <p:cNvSpPr txBox="1"/>
            <p:nvPr/>
          </p:nvSpPr>
          <p:spPr>
            <a:xfrm flipH="1">
              <a:off x="436961" y="1631863"/>
              <a:ext cx="1110168" cy="1106772"/>
            </a:xfrm>
            <a:prstGeom prst="rect">
              <a:avLst/>
            </a:prstGeom>
            <a:noFill/>
          </p:spPr>
          <p:txBody>
            <a:bodyPr wrap="square" rtlCol="0">
              <a:spAutoFit/>
            </a:bodyPr>
            <a:lstStyle/>
            <a:p>
              <a:pPr algn="ctr"/>
              <a:r>
                <a:rPr lang="zh-CN" altLang="en-US" sz="2200" dirty="0">
                  <a:solidFill>
                    <a:srgbClr val="5B307E"/>
                  </a:solidFill>
                  <a:latin typeface="微软雅黑" panose="020B0503020204020204" charset="-122"/>
                  <a:ea typeface="微软雅黑" panose="020B0503020204020204" charset="-122"/>
                </a:rPr>
                <a:t>行业互联网</a:t>
              </a:r>
              <a:endParaRPr lang="zh-CN" altLang="en-US" sz="2200" dirty="0">
                <a:solidFill>
                  <a:srgbClr val="5B307E"/>
                </a:solidFill>
                <a:latin typeface="微软雅黑" panose="020B0503020204020204" charset="-122"/>
                <a:ea typeface="微软雅黑" panose="020B0503020204020204" charset="-122"/>
              </a:endParaRPr>
            </a:p>
          </p:txBody>
        </p:sp>
      </p:grpSp>
      <p:sp>
        <p:nvSpPr>
          <p:cNvPr id="52" name="文本框 51"/>
          <p:cNvSpPr txBox="1"/>
          <p:nvPr/>
        </p:nvSpPr>
        <p:spPr>
          <a:xfrm>
            <a:off x="-830779"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charset="-122"/>
                <a:ea typeface="微软雅黑" panose="020B0503020204020204" charset="-122"/>
              </a:rPr>
              <a:t>1.1 </a:t>
            </a:r>
            <a:r>
              <a:rPr lang="zh-CN" altLang="en-US" sz="1600" dirty="0">
                <a:solidFill>
                  <a:schemeClr val="bg1">
                    <a:lumMod val="65000"/>
                  </a:schemeClr>
                </a:solidFill>
                <a:latin typeface="微软雅黑" panose="020B0503020204020204" charset="-122"/>
                <a:ea typeface="微软雅黑" panose="020B0503020204020204" charset="-122"/>
              </a:rPr>
              <a:t>初识互联网</a:t>
            </a:r>
            <a:endParaRPr lang="zh-CN" altLang="en-US" sz="1600" dirty="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7AC79822-BC0D-4DE8-A7E5-90A3732A2B82}" type="slidenum">
              <a:rPr lang="zh-CN" altLang="en-US" smtClean="0"/>
            </a:fld>
            <a:endParaRPr lang="en-US" altLang="zh-CN"/>
          </a:p>
        </p:txBody>
      </p:sp>
      <p:sp>
        <p:nvSpPr>
          <p:cNvPr id="5" name="标题 4"/>
          <p:cNvSpPr>
            <a:spLocks noGrp="1"/>
          </p:cNvSpPr>
          <p:nvPr>
            <p:ph type="title"/>
          </p:nvPr>
        </p:nvSpPr>
        <p:spPr>
          <a:xfrm>
            <a:off x="-325639" y="44624"/>
            <a:ext cx="7482627" cy="1134611"/>
          </a:xfrm>
        </p:spPr>
        <p:txBody>
          <a:bodyPr/>
          <a:p>
            <a:r>
              <a:rPr kumimoji="1" lang="zh-CN" altLang="en-US" dirty="0">
                <a:latin typeface="微软雅黑" panose="020B0503020204020204" charset="-122"/>
                <a:ea typeface="微软雅黑" panose="020B0503020204020204" charset="-122"/>
                <a:cs typeface="微软雅黑" panose="020B0503020204020204" charset="-122"/>
              </a:rPr>
              <a:t>全球市值前十名公司的变迁</a:t>
            </a:r>
            <a:endParaRPr kumimoji="1" lang="zh-CN" altLang="en-US" i="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6" name="内容占位符 5"/>
          <p:cNvSpPr>
            <a:spLocks noGrp="1"/>
          </p:cNvSpPr>
          <p:nvPr>
            <p:ph idx="1"/>
          </p:nvPr>
        </p:nvSpPr>
        <p:spPr>
          <a:xfrm>
            <a:off x="-162229" y="902550"/>
            <a:ext cx="8124529" cy="5038196"/>
          </a:xfrm>
        </p:spPr>
        <p:txBody>
          <a:bodyPr/>
          <a:p>
            <a:pPr>
              <a:spcBef>
                <a:spcPts val="0"/>
              </a:spcBef>
              <a:buClr>
                <a:schemeClr val="tx1"/>
              </a:buClr>
            </a:pPr>
            <a:endParaRPr kumimoji="1" lang="en-US" altLang="zh-CN" b="0" dirty="0">
              <a:solidFill>
                <a:schemeClr val="tx1"/>
              </a:solidFill>
              <a:latin typeface="微软雅黑" panose="020B0503020204020204" charset="-122"/>
              <a:ea typeface="微软雅黑" panose="020B0503020204020204" charset="-122"/>
              <a:cs typeface="微软雅黑" panose="020B0503020204020204" charset="-122"/>
            </a:endParaRPr>
          </a:p>
          <a:p>
            <a:pPr>
              <a:spcBef>
                <a:spcPts val="0"/>
              </a:spcBef>
              <a:buClr>
                <a:schemeClr val="tx1"/>
              </a:buClr>
            </a:pPr>
            <a:endParaRPr kumimoji="1" lang="en-US" altLang="zh-CN" b="0" dirty="0">
              <a:solidFill>
                <a:schemeClr val="tx1"/>
              </a:solidFill>
              <a:latin typeface="微软雅黑" panose="020B0503020204020204" charset="-122"/>
              <a:ea typeface="微软雅黑" panose="020B0503020204020204" charset="-122"/>
              <a:cs typeface="微软雅黑" panose="020B0503020204020204" charset="-122"/>
            </a:endParaRPr>
          </a:p>
          <a:p>
            <a:pPr>
              <a:spcBef>
                <a:spcPts val="0"/>
              </a:spcBef>
              <a:buClr>
                <a:schemeClr val="tx1"/>
              </a:buClr>
            </a:pPr>
            <a:endParaRPr kumimoji="1" lang="en-US" altLang="zh-CN" b="0" dirty="0">
              <a:solidFill>
                <a:schemeClr val="tx1"/>
              </a:solidFill>
              <a:latin typeface="微软雅黑" panose="020B0503020204020204" charset="-122"/>
              <a:ea typeface="微软雅黑" panose="020B0503020204020204" charset="-122"/>
              <a:cs typeface="微软雅黑" panose="020B0503020204020204" charset="-122"/>
            </a:endParaRPr>
          </a:p>
          <a:p>
            <a:pPr>
              <a:spcBef>
                <a:spcPts val="0"/>
              </a:spcBef>
              <a:buClr>
                <a:schemeClr val="tx1"/>
              </a:buClr>
            </a:pPr>
            <a:endParaRPr kumimoji="1" lang="en-US" altLang="zh-CN" dirty="0">
              <a:latin typeface="微软雅黑" panose="020B0503020204020204" charset="-122"/>
              <a:ea typeface="微软雅黑" panose="020B0503020204020204" charset="-122"/>
              <a:cs typeface="微软雅黑" panose="020B0503020204020204" charset="-122"/>
            </a:endParaRPr>
          </a:p>
          <a:p>
            <a:pPr>
              <a:spcBef>
                <a:spcPts val="0"/>
              </a:spcBef>
              <a:buClr>
                <a:schemeClr val="tx1"/>
              </a:buClr>
            </a:pPr>
            <a:endParaRPr kumimoji="1" lang="en-US" altLang="zh-CN" b="0" dirty="0">
              <a:solidFill>
                <a:schemeClr val="tx1"/>
              </a:solidFill>
              <a:latin typeface="微软雅黑" panose="020B0503020204020204" charset="-122"/>
              <a:ea typeface="微软雅黑" panose="020B0503020204020204" charset="-122"/>
              <a:cs typeface="微软雅黑" panose="020B0503020204020204" charset="-122"/>
            </a:endParaRPr>
          </a:p>
          <a:p>
            <a:pPr lvl="1">
              <a:spcBef>
                <a:spcPts val="100"/>
              </a:spcBef>
              <a:buClr>
                <a:schemeClr val="tx1"/>
              </a:buClr>
            </a:pPr>
            <a:endParaRPr kumimoji="1" lang="en-US" altLang="zh-CN" b="0" i="0" dirty="0">
              <a:solidFill>
                <a:schemeClr val="tx1"/>
              </a:solidFill>
              <a:latin typeface="微软雅黑" panose="020B0503020204020204" charset="-122"/>
              <a:ea typeface="微软雅黑" panose="020B0503020204020204" charset="-122"/>
              <a:cs typeface="微软雅黑" panose="020B0503020204020204" charset="-122"/>
            </a:endParaRPr>
          </a:p>
          <a:p>
            <a:pPr lvl="1">
              <a:spcBef>
                <a:spcPts val="100"/>
              </a:spcBef>
              <a:buClr>
                <a:schemeClr val="tx1"/>
              </a:buClr>
            </a:pPr>
            <a:endParaRPr kumimoji="1" lang="en-US" altLang="zh-CN" b="0" i="0" dirty="0">
              <a:solidFill>
                <a:schemeClr val="tx1"/>
              </a:solidFill>
              <a:latin typeface="微软雅黑" panose="020B0503020204020204" charset="-122"/>
              <a:ea typeface="微软雅黑" panose="020B0503020204020204" charset="-122"/>
              <a:cs typeface="微软雅黑" panose="020B0503020204020204" charset="-122"/>
            </a:endParaRPr>
          </a:p>
          <a:p>
            <a:pPr lvl="1">
              <a:spcBef>
                <a:spcPts val="100"/>
              </a:spcBef>
              <a:buClr>
                <a:schemeClr val="tx1"/>
              </a:buClr>
            </a:pPr>
            <a:endParaRPr kumimoji="1" lang="en-US" altLang="zh-CN" dirty="0">
              <a:latin typeface="微软雅黑" panose="020B0503020204020204" charset="-122"/>
              <a:ea typeface="微软雅黑" panose="020B0503020204020204" charset="-122"/>
              <a:cs typeface="微软雅黑" panose="020B0503020204020204" charset="-122"/>
            </a:endParaRPr>
          </a:p>
          <a:p>
            <a:pPr lvl="1">
              <a:spcBef>
                <a:spcPts val="100"/>
              </a:spcBef>
              <a:buClr>
                <a:schemeClr val="tx1"/>
              </a:buClr>
            </a:pPr>
            <a:endParaRPr kumimoji="1" lang="en-US" altLang="zh-CN" b="0" i="0" dirty="0">
              <a:solidFill>
                <a:schemeClr val="tx1"/>
              </a:solidFill>
              <a:latin typeface="微软雅黑" panose="020B0503020204020204" charset="-122"/>
              <a:ea typeface="微软雅黑" panose="020B0503020204020204" charset="-122"/>
              <a:cs typeface="微软雅黑" panose="020B0503020204020204" charset="-122"/>
            </a:endParaRPr>
          </a:p>
          <a:p>
            <a:pPr>
              <a:spcBef>
                <a:spcPts val="100"/>
              </a:spcBef>
              <a:buClr>
                <a:schemeClr val="tx1"/>
              </a:buClr>
            </a:pPr>
            <a:r>
              <a:rPr kumimoji="1" lang="zh-CN" altLang="zh-CN" sz="2400" b="0" i="0" dirty="0">
                <a:solidFill>
                  <a:srgbClr val="C00000"/>
                </a:solidFill>
                <a:latin typeface="微软雅黑" panose="020B0503020204020204" charset="-122"/>
                <a:ea typeface="微软雅黑" panose="020B0503020204020204" charset="-122"/>
                <a:cs typeface="微软雅黑" panose="020B0503020204020204" charset="-122"/>
              </a:rPr>
              <a:t>苹果</a:t>
            </a:r>
            <a:r>
              <a:rPr kumimoji="1" lang="zh-CN" altLang="en-US" sz="2400" b="0" i="0" dirty="0">
                <a:solidFill>
                  <a:srgbClr val="C00000"/>
                </a:solidFill>
                <a:latin typeface="微软雅黑" panose="020B0503020204020204" charset="-122"/>
                <a:ea typeface="微软雅黑" panose="020B0503020204020204" charset="-122"/>
                <a:cs typeface="微软雅黑" panose="020B0503020204020204" charset="-122"/>
              </a:rPr>
              <a:t>、谷歌、微软、亚马逊、腾讯、</a:t>
            </a:r>
            <a:r>
              <a:rPr kumimoji="1" lang="en-US" altLang="zh-CN" sz="2400" b="0" i="0" dirty="0">
                <a:solidFill>
                  <a:srgbClr val="C00000"/>
                </a:solidFill>
                <a:latin typeface="微软雅黑" panose="020B0503020204020204" charset="-122"/>
                <a:ea typeface="微软雅黑" panose="020B0503020204020204" charset="-122"/>
                <a:cs typeface="微软雅黑" panose="020B0503020204020204" charset="-122"/>
              </a:rPr>
              <a:t>FB</a:t>
            </a:r>
            <a:r>
              <a:rPr kumimoji="1" lang="zh-CN" altLang="en-US" sz="2400" b="0" i="0" dirty="0">
                <a:solidFill>
                  <a:srgbClr val="C00000"/>
                </a:solidFill>
                <a:latin typeface="微软雅黑" panose="020B0503020204020204" charset="-122"/>
                <a:ea typeface="微软雅黑" panose="020B0503020204020204" charset="-122"/>
                <a:cs typeface="微软雅黑" panose="020B0503020204020204" charset="-122"/>
              </a:rPr>
              <a:t>突破</a:t>
            </a:r>
            <a:r>
              <a:rPr kumimoji="1" lang="en-US" altLang="zh-CN" sz="2400" b="0" i="0" dirty="0">
                <a:solidFill>
                  <a:srgbClr val="C00000"/>
                </a:solidFill>
                <a:latin typeface="微软雅黑" panose="020B0503020204020204" charset="-122"/>
                <a:ea typeface="微软雅黑" panose="020B0503020204020204" charset="-122"/>
                <a:cs typeface="微软雅黑" panose="020B0503020204020204" charset="-122"/>
              </a:rPr>
              <a:t>5</a:t>
            </a:r>
            <a:r>
              <a:rPr kumimoji="1" lang="zh-CN" altLang="en-US" sz="2400" b="0" i="0" dirty="0">
                <a:solidFill>
                  <a:srgbClr val="C00000"/>
                </a:solidFill>
                <a:latin typeface="微软雅黑" panose="020B0503020204020204" charset="-122"/>
                <a:ea typeface="微软雅黑" panose="020B0503020204020204" charset="-122"/>
                <a:cs typeface="微软雅黑" panose="020B0503020204020204" charset="-122"/>
              </a:rPr>
              <a:t>千亿美元</a:t>
            </a:r>
            <a:endParaRPr kumimoji="1" lang="zh-CN" altLang="en-US" sz="2400" b="0" i="0" dirty="0">
              <a:solidFill>
                <a:srgbClr val="C00000"/>
              </a:solidFill>
              <a:latin typeface="微软雅黑" panose="020B0503020204020204" charset="-122"/>
              <a:ea typeface="微软雅黑" panose="020B0503020204020204" charset="-122"/>
              <a:cs typeface="微软雅黑" panose="020B0503020204020204" charset="-122"/>
            </a:endParaRPr>
          </a:p>
          <a:p>
            <a:pPr>
              <a:spcBef>
                <a:spcPts val="100"/>
              </a:spcBef>
              <a:buClr>
                <a:schemeClr val="tx1"/>
              </a:buClr>
            </a:pPr>
            <a:r>
              <a:rPr kumimoji="1" lang="zh-CN" altLang="en-US" sz="2400" b="0" i="0" dirty="0">
                <a:solidFill>
                  <a:srgbClr val="C00000"/>
                </a:solidFill>
                <a:latin typeface="微软雅黑" panose="020B0503020204020204" charset="-122"/>
                <a:ea typeface="微软雅黑" panose="020B0503020204020204" charset="-122"/>
                <a:cs typeface="微软雅黑" panose="020B0503020204020204" charset="-122"/>
              </a:rPr>
              <a:t>阿里、伯克希尔哈撒伟</a:t>
            </a:r>
            <a:r>
              <a:rPr kumimoji="1" lang="zh-CN" altLang="en-US" sz="2400" b="0" i="0" dirty="0">
                <a:solidFill>
                  <a:schemeClr val="tx1"/>
                </a:solidFill>
                <a:latin typeface="微软雅黑" panose="020B0503020204020204" charset="-122"/>
                <a:ea typeface="微软雅黑" panose="020B0503020204020204" charset="-122"/>
                <a:cs typeface="微软雅黑" panose="020B0503020204020204" charset="-122"/>
              </a:rPr>
              <a:t>、强生、摩根</a:t>
            </a:r>
            <a:endParaRPr kumimoji="1" lang="en-US" altLang="zh-CN" sz="2400" b="0" i="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2568024" y="6364267"/>
            <a:ext cx="6003344" cy="461665"/>
          </a:xfrm>
          <a:prstGeom prst="rect">
            <a:avLst/>
          </a:prstGeom>
          <a:noFill/>
          <a:ln>
            <a:solidFill>
              <a:srgbClr val="7030A0"/>
            </a:solidFill>
          </a:ln>
        </p:spPr>
        <p:txBody>
          <a:bodyPr wrap="square" rtlCol="0">
            <a:spAutoFit/>
          </a:bodyPr>
          <a:p>
            <a:pPr algn="ctr"/>
            <a:r>
              <a:rPr kumimoji="1" lang="zh-CN" altLang="en-US" sz="2400" dirty="0">
                <a:latin typeface="微软雅黑" panose="020B0503020204020204" charset="-122"/>
                <a:ea typeface="微软雅黑" panose="020B0503020204020204" charset="-122"/>
                <a:cs typeface="微软雅黑" panose="020B0503020204020204" charset="-122"/>
              </a:rPr>
              <a:t>祝贺大家：计算机类荣登最热门专业榜首</a:t>
            </a:r>
            <a:endParaRPr kumimoji="1" lang="zh-CN" altLang="en-US" sz="2400" dirty="0">
              <a:latin typeface="微软雅黑" panose="020B0503020204020204" charset="-122"/>
              <a:ea typeface="微软雅黑" panose="020B0503020204020204" charset="-122"/>
              <a:cs typeface="微软雅黑" panose="020B0503020204020204" charset="-122"/>
            </a:endParaRPr>
          </a:p>
        </p:txBody>
      </p:sp>
      <p:pic>
        <p:nvPicPr>
          <p:cNvPr id="11" name="图片 10"/>
          <p:cNvPicPr>
            <a:picLocks noChangeAspect="1"/>
          </p:cNvPicPr>
          <p:nvPr/>
        </p:nvPicPr>
        <p:blipFill rotWithShape="1">
          <a:blip r:embed="rId1" cstate="print"/>
          <a:srcRect/>
          <a:stretch>
            <a:fillRect/>
          </a:stretch>
        </p:blipFill>
        <p:spPr>
          <a:xfrm>
            <a:off x="-29845" y="1476375"/>
            <a:ext cx="7787640" cy="3507740"/>
          </a:xfrm>
          <a:prstGeom prst="rect">
            <a:avLst/>
          </a:prstGeom>
          <a:ln>
            <a:solidFill>
              <a:schemeClr val="bg2">
                <a:lumMod val="75000"/>
              </a:schemeClr>
            </a:solidFill>
          </a:ln>
        </p:spPr>
      </p:pic>
      <p:grpSp>
        <p:nvGrpSpPr>
          <p:cNvPr id="14" name="组合 13"/>
          <p:cNvGrpSpPr/>
          <p:nvPr/>
        </p:nvGrpSpPr>
        <p:grpSpPr>
          <a:xfrm>
            <a:off x="7663180" y="1480820"/>
            <a:ext cx="2494915" cy="1273859"/>
            <a:chOff x="8942913" y="1861098"/>
            <a:chExt cx="2997608" cy="1273836"/>
          </a:xfrm>
        </p:grpSpPr>
        <p:pic>
          <p:nvPicPr>
            <p:cNvPr id="2054" name="Picture 6"/>
            <p:cNvPicPr>
              <a:picLocks noChangeAspect="1" noChangeArrowheads="1"/>
            </p:cNvPicPr>
            <p:nvPr/>
          </p:nvPicPr>
          <p:blipFill>
            <a:blip r:embed="rId2" cstate="print"/>
            <a:srcRect/>
            <a:stretch>
              <a:fillRect/>
            </a:stretch>
          </p:blipFill>
          <p:spPr bwMode="auto">
            <a:xfrm>
              <a:off x="9894794" y="1989151"/>
              <a:ext cx="1230595" cy="111781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8942913" y="1861098"/>
              <a:ext cx="1005403" cy="583554"/>
            </a:xfrm>
            <a:prstGeom prst="rect">
              <a:avLst/>
            </a:prstGeom>
            <a:noFill/>
          </p:spPr>
          <p:txBody>
            <a:bodyPr wrap="square" rtlCol="0">
              <a:spAutoFit/>
            </a:bodyPr>
            <a:p>
              <a:r>
                <a:rPr kumimoji="1" lang="zh-CN" altLang="en-US" sz="3200" dirty="0">
                  <a:latin typeface="微软雅黑" panose="020B0503020204020204" charset="-122"/>
                  <a:ea typeface="微软雅黑" panose="020B0503020204020204" charset="-122"/>
                </a:rPr>
                <a:t>美国</a:t>
              </a:r>
              <a:endParaRPr kumimoji="1" lang="zh-CN" altLang="en-US" sz="3200" dirty="0">
                <a:latin typeface="微软雅黑" panose="020B0503020204020204" charset="-122"/>
                <a:ea typeface="微软雅黑" panose="020B0503020204020204" charset="-122"/>
              </a:endParaRPr>
            </a:p>
          </p:txBody>
        </p:sp>
        <p:sp>
          <p:nvSpPr>
            <p:cNvPr id="15" name="文本框 14"/>
            <p:cNvSpPr txBox="1"/>
            <p:nvPr/>
          </p:nvSpPr>
          <p:spPr>
            <a:xfrm>
              <a:off x="10935118" y="2551380"/>
              <a:ext cx="1005403" cy="583554"/>
            </a:xfrm>
            <a:prstGeom prst="rect">
              <a:avLst/>
            </a:prstGeom>
            <a:noFill/>
          </p:spPr>
          <p:txBody>
            <a:bodyPr wrap="square" rtlCol="0">
              <a:spAutoFit/>
            </a:bodyPr>
            <a:p>
              <a:r>
                <a:rPr kumimoji="1" lang="zh-CN" altLang="en-US" sz="3200" dirty="0">
                  <a:latin typeface="微软雅黑" panose="020B0503020204020204" charset="-122"/>
                  <a:ea typeface="微软雅黑" panose="020B0503020204020204" charset="-122"/>
                </a:rPr>
                <a:t>日本</a:t>
              </a:r>
              <a:endParaRPr kumimoji="1" lang="en-US" altLang="zh-CN" sz="3200" dirty="0">
                <a:latin typeface="微软雅黑" panose="020B0503020204020204" charset="-122"/>
                <a:ea typeface="微软雅黑" panose="020B0503020204020204" charset="-122"/>
              </a:endParaRPr>
            </a:p>
          </p:txBody>
        </p:sp>
      </p:grpSp>
      <p:grpSp>
        <p:nvGrpSpPr>
          <p:cNvPr id="16" name="组合 15"/>
          <p:cNvGrpSpPr/>
          <p:nvPr/>
        </p:nvGrpSpPr>
        <p:grpSpPr>
          <a:xfrm>
            <a:off x="7524411" y="3230428"/>
            <a:ext cx="2633683" cy="2705747"/>
            <a:chOff x="9031266" y="3804787"/>
            <a:chExt cx="2633683" cy="2705747"/>
          </a:xfrm>
        </p:grpSpPr>
        <p:sp>
          <p:nvSpPr>
            <p:cNvPr id="13" name="矩形 12"/>
            <p:cNvSpPr/>
            <p:nvPr/>
          </p:nvSpPr>
          <p:spPr>
            <a:xfrm>
              <a:off x="9031266" y="5741093"/>
              <a:ext cx="2633683" cy="769441"/>
            </a:xfrm>
            <a:prstGeom prst="rect">
              <a:avLst/>
            </a:prstGeom>
          </p:spPr>
          <p:txBody>
            <a:bodyPr wrap="square">
              <a:spAutoFit/>
            </a:bodyPr>
            <a:p>
              <a:pPr lvl="0" algn="ctr"/>
              <a:r>
                <a:rPr kumimoji="1" lang="zh-CN" altLang="en-US" sz="2400" dirty="0">
                  <a:solidFill>
                    <a:prstClr val="black"/>
                  </a:solidFill>
                  <a:latin typeface="微软雅黑" panose="020B0503020204020204" charset="-122"/>
                  <a:ea typeface="微软雅黑" panose="020B0503020204020204" charset="-122"/>
                </a:rPr>
                <a:t>硅谷在哪里？</a:t>
              </a:r>
              <a:endParaRPr kumimoji="1" lang="en-US" altLang="zh-CN" sz="2400" dirty="0">
                <a:solidFill>
                  <a:prstClr val="black"/>
                </a:solidFill>
                <a:latin typeface="微软雅黑" panose="020B0503020204020204" charset="-122"/>
                <a:ea typeface="微软雅黑" panose="020B0503020204020204" charset="-122"/>
              </a:endParaRPr>
            </a:p>
            <a:p>
              <a:pPr lvl="0" algn="ctr"/>
              <a:r>
                <a:rPr lang="zh-CN" altLang="en-US" sz="2000" dirty="0">
                  <a:latin typeface="微软雅黑" panose="020B0503020204020204" charset="-122"/>
                  <a:ea typeface="微软雅黑" panose="020B0503020204020204" charset="-122"/>
                </a:rPr>
                <a:t>美国西部荒凉的湾区</a:t>
              </a:r>
              <a:endParaRPr lang="zh-CN" altLang="en-US" sz="2000" dirty="0">
                <a:latin typeface="微软雅黑" panose="020B0503020204020204" charset="-122"/>
                <a:ea typeface="微软雅黑" panose="020B0503020204020204" charset="-122"/>
              </a:endParaRPr>
            </a:p>
          </p:txBody>
        </p:sp>
        <p:pic>
          <p:nvPicPr>
            <p:cNvPr id="2056" name="Picture 8"/>
            <p:cNvPicPr>
              <a:picLocks noChangeAspect="1" noChangeArrowheads="1"/>
            </p:cNvPicPr>
            <p:nvPr/>
          </p:nvPicPr>
          <p:blipFill>
            <a:blip r:embed="rId3" cstate="print"/>
            <a:srcRect/>
            <a:stretch>
              <a:fillRect/>
            </a:stretch>
          </p:blipFill>
          <p:spPr bwMode="auto">
            <a:xfrm>
              <a:off x="9269178" y="3804787"/>
              <a:ext cx="2202024" cy="195980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矩形 20"/>
          <p:cNvSpPr/>
          <p:nvPr/>
        </p:nvSpPr>
        <p:spPr>
          <a:xfrm>
            <a:off x="8596435" y="2858603"/>
            <a:ext cx="1905565" cy="769441"/>
          </a:xfrm>
          <a:prstGeom prst="rect">
            <a:avLst/>
          </a:prstGeom>
          <a:solidFill>
            <a:schemeClr val="bg1">
              <a:alpha val="33000"/>
            </a:schemeClr>
          </a:solidFill>
        </p:spPr>
        <p:txBody>
          <a:bodyPr wrap="square">
            <a:spAutoFit/>
          </a:bodyPr>
          <a:p>
            <a:pPr lvl="0" algn="ctr"/>
            <a:r>
              <a:rPr kumimoji="1" lang="en-US" altLang="zh-CN" sz="2400" dirty="0">
                <a:solidFill>
                  <a:srgbClr val="C00000"/>
                </a:solidFill>
                <a:latin typeface="微软雅黑" panose="020B0503020204020204" charset="-122"/>
                <a:ea typeface="微软雅黑" panose="020B0503020204020204" charset="-122"/>
              </a:rPr>
              <a:t>CISCO</a:t>
            </a:r>
            <a:endParaRPr kumimoji="1" lang="en-US" altLang="zh-CN" sz="2400" dirty="0">
              <a:solidFill>
                <a:srgbClr val="C00000"/>
              </a:solidFill>
              <a:latin typeface="微软雅黑" panose="020B0503020204020204" charset="-122"/>
              <a:ea typeface="微软雅黑" panose="020B0503020204020204" charset="-122"/>
            </a:endParaRPr>
          </a:p>
          <a:p>
            <a:pPr lvl="0" algn="ctr"/>
            <a:r>
              <a:rPr lang="en-US" altLang="zh-CN" sz="2000" dirty="0">
                <a:solidFill>
                  <a:srgbClr val="C00000"/>
                </a:solidFill>
                <a:latin typeface="微软雅黑" panose="020B0503020204020204" charset="-122"/>
                <a:ea typeface="微软雅黑" panose="020B0503020204020204" charset="-122"/>
              </a:rPr>
              <a:t>San</a:t>
            </a:r>
            <a:r>
              <a:rPr lang="zh-CN" altLang="en-US" sz="2000" dirty="0">
                <a:solidFill>
                  <a:srgbClr val="C00000"/>
                </a:solidFill>
                <a:latin typeface="微软雅黑" panose="020B0503020204020204" charset="-122"/>
                <a:ea typeface="微软雅黑" panose="020B0503020204020204" charset="-122"/>
              </a:rPr>
              <a:t> </a:t>
            </a:r>
            <a:r>
              <a:rPr lang="en-US" altLang="zh-CN" sz="2000" dirty="0">
                <a:solidFill>
                  <a:srgbClr val="C00000"/>
                </a:solidFill>
                <a:latin typeface="微软雅黑" panose="020B0503020204020204" charset="-122"/>
                <a:ea typeface="微软雅黑" panose="020B0503020204020204" charset="-122"/>
              </a:rPr>
              <a:t>Francisco</a:t>
            </a:r>
            <a:endParaRPr lang="zh-CN" altLang="en-US" sz="2000" dirty="0">
              <a:solidFill>
                <a:srgbClr val="C00000"/>
              </a:solidFill>
              <a:latin typeface="微软雅黑" panose="020B0503020204020204" charset="-122"/>
              <a:ea typeface="微软雅黑" panose="020B0503020204020204" charset="-122"/>
            </a:endParaRPr>
          </a:p>
        </p:txBody>
      </p:sp>
      <p:sp>
        <p:nvSpPr>
          <p:cNvPr id="22" name="文本框 21"/>
          <p:cNvSpPr txBox="1"/>
          <p:nvPr/>
        </p:nvSpPr>
        <p:spPr>
          <a:xfrm>
            <a:off x="7807237" y="5991871"/>
            <a:ext cx="2198375" cy="461665"/>
          </a:xfrm>
          <a:prstGeom prst="rect">
            <a:avLst/>
          </a:prstGeom>
          <a:noFill/>
          <a:ln>
            <a:solidFill>
              <a:srgbClr val="7030A0"/>
            </a:solidFill>
          </a:ln>
        </p:spPr>
        <p:txBody>
          <a:bodyPr wrap="square" rtlCol="0">
            <a:spAutoFit/>
          </a:bodyPr>
          <a:p>
            <a:pPr algn="ctr"/>
            <a:r>
              <a:rPr kumimoji="1" lang="zh-CN" altLang="en-US" sz="2400" dirty="0">
                <a:latin typeface="微软雅黑" panose="020B0503020204020204" charset="-122"/>
                <a:ea typeface="微软雅黑" panose="020B0503020204020204" charset="-122"/>
                <a:cs typeface="微软雅黑" panose="020B0503020204020204" charset="-122"/>
              </a:rPr>
              <a:t>我辈中人？</a:t>
            </a:r>
            <a:endParaRPr kumimoji="1" lang="zh-CN" altLang="en-US" sz="2400" dirty="0">
              <a:latin typeface="微软雅黑" panose="020B0503020204020204" charset="-122"/>
              <a:ea typeface="微软雅黑" panose="020B0503020204020204" charset="-122"/>
              <a:cs typeface="微软雅黑" panose="020B0503020204020204" charset="-122"/>
            </a:endParaRPr>
          </a:p>
        </p:txBody>
      </p:sp>
      <p:sp>
        <p:nvSpPr>
          <p:cNvPr id="8" name="灯片编号占位符 5"/>
          <p:cNvSpPr>
            <a:spLocks noGrp="1"/>
          </p:cNvSpPr>
          <p:nvPr/>
        </p:nvSpPr>
        <p:spPr>
          <a:xfrm>
            <a:off x="8336395"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微软雅黑" panose="020B0503020204020204" charset="-122"/>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fld>
            <a:endParaRPr kumimoji="1" lang="zh-CN" altLang="en-US" dirty="0"/>
          </a:p>
        </p:txBody>
      </p:sp>
      <p:sp>
        <p:nvSpPr>
          <p:cNvPr id="19" name="文本框 18"/>
          <p:cNvSpPr txBox="1"/>
          <p:nvPr/>
        </p:nvSpPr>
        <p:spPr>
          <a:xfrm>
            <a:off x="-615514"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charset="-122"/>
                <a:ea typeface="微软雅黑" panose="020B0503020204020204" charset="-122"/>
              </a:rPr>
              <a:t>1.1 </a:t>
            </a:r>
            <a:r>
              <a:rPr lang="zh-CN" altLang="en-US" sz="1600" dirty="0">
                <a:solidFill>
                  <a:schemeClr val="bg1">
                    <a:lumMod val="65000"/>
                  </a:schemeClr>
                </a:solidFill>
                <a:latin typeface="微软雅黑" panose="020B0503020204020204" charset="-122"/>
                <a:ea typeface="微软雅黑" panose="020B0503020204020204" charset="-122"/>
              </a:rPr>
              <a:t>初识互联网</a:t>
            </a:r>
            <a:endParaRPr lang="zh-CN" altLang="en-US" sz="1600" dirty="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1" grpId="0" bldLvl="0" animBg="1"/>
      <p:bldP spid="2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a:xfrm>
            <a:off x="-684414" y="44624"/>
            <a:ext cx="7482627" cy="1134611"/>
          </a:xfrm>
        </p:spPr>
        <p:txBody>
          <a:bodyPr>
            <a:normAutofit/>
          </a:bodyPr>
          <a:p>
            <a:r>
              <a:rPr lang="zh-CN" altLang="en-US" dirty="0"/>
              <a:t>我国的新基建</a:t>
            </a:r>
            <a:endParaRPr lang="zh-CN" altLang="en-US" dirty="0"/>
          </a:p>
        </p:txBody>
      </p:sp>
      <p:sp>
        <p:nvSpPr>
          <p:cNvPr id="15" name="文本框 14"/>
          <p:cNvSpPr txBox="1"/>
          <p:nvPr/>
        </p:nvSpPr>
        <p:spPr>
          <a:xfrm>
            <a:off x="5831205" y="4295140"/>
            <a:ext cx="4075430" cy="1938020"/>
          </a:xfrm>
          <a:prstGeom prst="rect">
            <a:avLst/>
          </a:prstGeom>
          <a:noFill/>
          <a:ln>
            <a:solidFill>
              <a:srgbClr val="7030A0"/>
            </a:solidFill>
          </a:ln>
        </p:spPr>
        <p:txBody>
          <a:bodyPr wrap="square" rtlCol="0">
            <a:spAutoFit/>
          </a:bodyPr>
          <a:p>
            <a:pPr marL="342900" indent="-342900">
              <a:buFont typeface="Arial" panose="020B0604020202020204" pitchFamily="34" charset="0"/>
              <a:buChar char="•"/>
            </a:pPr>
            <a:r>
              <a:rPr lang="zh-CN" altLang="en-US" sz="2000" dirty="0">
                <a:latin typeface="微软雅黑" panose="020B0503020204020204" charset="-122"/>
                <a:ea typeface="微软雅黑" panose="020B0503020204020204" charset="-122"/>
              </a:rPr>
              <a:t>作为数字经济的发展基石、转型升级的重要支撑</a:t>
            </a:r>
            <a:endParaRPr lang="en-US" altLang="zh-CN" sz="2000" dirty="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en-US" sz="2000" dirty="0">
                <a:latin typeface="微软雅黑" panose="020B0503020204020204" charset="-122"/>
                <a:ea typeface="微软雅黑" panose="020B0503020204020204" charset="-122"/>
              </a:rPr>
              <a:t>稳投资、扩内需、拉动经济增长的重要途径</a:t>
            </a:r>
            <a:endParaRPr lang="en-US" altLang="zh-CN" sz="2000" dirty="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en-US" sz="2000" dirty="0">
                <a:latin typeface="微软雅黑" panose="020B0503020204020204" charset="-122"/>
                <a:ea typeface="微软雅黑" panose="020B0503020204020204" charset="-122"/>
              </a:rPr>
              <a:t>促升级、优结构、提升经济发展质量的重要环节</a:t>
            </a:r>
            <a:endParaRPr lang="zh-CN" altLang="en-US" sz="2000" dirty="0">
              <a:latin typeface="微软雅黑" panose="020B0503020204020204" charset="-122"/>
              <a:ea typeface="微软雅黑" panose="020B0503020204020204" charset="-122"/>
            </a:endParaRPr>
          </a:p>
        </p:txBody>
      </p:sp>
      <p:sp>
        <p:nvSpPr>
          <p:cNvPr id="7" name="内容占位符 6"/>
          <p:cNvSpPr>
            <a:spLocks noGrp="1"/>
          </p:cNvSpPr>
          <p:nvPr>
            <p:ph idx="1"/>
          </p:nvPr>
        </p:nvSpPr>
        <p:spPr>
          <a:xfrm>
            <a:off x="0" y="1306195"/>
            <a:ext cx="5831205" cy="5328285"/>
          </a:xfrm>
        </p:spPr>
        <p:txBody>
          <a:bodyPr>
            <a:normAutofit fontScale="72500"/>
          </a:bodyPr>
          <a:p>
            <a:pPr>
              <a:lnSpc>
                <a:spcPct val="120000"/>
              </a:lnSpc>
              <a:spcBef>
                <a:spcPts val="300"/>
              </a:spcBef>
            </a:pPr>
            <a:r>
              <a:rPr kumimoji="1" lang="zh-CN" altLang="en-US" dirty="0">
                <a:latin typeface="Times New Roman" panose="02020603050405020304" pitchFamily="18" charset="0"/>
                <a:cs typeface="Times New Roman" panose="02020603050405020304" pitchFamily="18" charset="0"/>
              </a:rPr>
              <a:t>当年的</a:t>
            </a:r>
            <a:r>
              <a:rPr lang="zh-CN" altLang="en-US" dirty="0">
                <a:latin typeface="Times New Roman" panose="02020603050405020304" pitchFamily="18" charset="0"/>
                <a:cs typeface="Times New Roman" panose="02020603050405020304" pitchFamily="18" charset="0"/>
              </a:rPr>
              <a:t>“铁公基”</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“铁公机”</a:t>
            </a:r>
            <a:endParaRPr kumimoji="1"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r>
              <a:rPr lang="zh-CN" altLang="en-US" dirty="0">
                <a:latin typeface="Times New Roman" panose="02020603050405020304" pitchFamily="18" charset="0"/>
                <a:cs typeface="Times New Roman" panose="02020603050405020304" pitchFamily="18" charset="0"/>
              </a:rPr>
              <a:t>集中建设基础设施</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（铁路、公路、机场</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基础设施）</a:t>
            </a:r>
            <a:endParaRPr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r>
              <a:rPr lang="en-US" altLang="zh-CN" dirty="0">
                <a:latin typeface="Times New Roman" panose="02020603050405020304" pitchFamily="18" charset="0"/>
                <a:cs typeface="Times New Roman" panose="02020603050405020304" pitchFamily="18" charset="0"/>
              </a:rPr>
              <a:t>2008</a:t>
            </a:r>
            <a:r>
              <a:rPr lang="zh-CN" altLang="en-US" dirty="0">
                <a:latin typeface="Times New Roman" panose="02020603050405020304" pitchFamily="18" charset="0"/>
                <a:cs typeface="Times New Roman" panose="02020603050405020304" pitchFamily="18" charset="0"/>
              </a:rPr>
              <a:t>年金融危机，国家四万亿投资中的</a:t>
            </a:r>
            <a:r>
              <a:rPr lang="en-US" altLang="zh-CN" dirty="0">
                <a:latin typeface="Times New Roman" panose="02020603050405020304" pitchFamily="18" charset="0"/>
                <a:cs typeface="Times New Roman" panose="02020603050405020304" pitchFamily="18" charset="0"/>
              </a:rPr>
              <a:t>1.5</a:t>
            </a:r>
            <a:r>
              <a:rPr lang="zh-CN" altLang="en-US" dirty="0">
                <a:latin typeface="Times New Roman" panose="02020603050405020304" pitchFamily="18" charset="0"/>
                <a:cs typeface="Times New Roman" panose="02020603050405020304" pitchFamily="18" charset="0"/>
              </a:rPr>
              <a:t>万亿投入基础设施建设</a:t>
            </a:r>
            <a:endParaRPr kumimoji="1" lang="en-US" altLang="zh-CN" dirty="0">
              <a:latin typeface="Times New Roman" panose="02020603050405020304" pitchFamily="18" charset="0"/>
              <a:cs typeface="Times New Roman" panose="02020603050405020304" pitchFamily="18" charset="0"/>
            </a:endParaRPr>
          </a:p>
          <a:p>
            <a:pPr>
              <a:lnSpc>
                <a:spcPct val="120000"/>
              </a:lnSpc>
              <a:spcBef>
                <a:spcPts val="300"/>
              </a:spcBef>
            </a:pPr>
            <a:r>
              <a:rPr kumimoji="1" lang="zh-CN" altLang="en-US" dirty="0">
                <a:latin typeface="Times New Roman" panose="02020603050405020304" pitchFamily="18" charset="0"/>
                <a:cs typeface="Times New Roman" panose="02020603050405020304" pitchFamily="18" charset="0"/>
              </a:rPr>
              <a:t>与时俱进的新基建</a:t>
            </a:r>
            <a:endParaRPr kumimoji="1"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r>
              <a:rPr kumimoji="1" lang="en-US" altLang="zh-CN" dirty="0">
                <a:latin typeface="Times New Roman" panose="02020603050405020304" pitchFamily="18" charset="0"/>
                <a:cs typeface="Times New Roman" panose="02020603050405020304" pitchFamily="18" charset="0"/>
              </a:rPr>
              <a:t>2018</a:t>
            </a:r>
            <a:r>
              <a:rPr kumimoji="1" lang="zh-CN" altLang="en-US" dirty="0">
                <a:latin typeface="Times New Roman" panose="02020603050405020304" pitchFamily="18" charset="0"/>
                <a:cs typeface="Times New Roman" panose="02020603050405020304" pitchFamily="18" charset="0"/>
              </a:rPr>
              <a:t>年，中央经济工作会议重新定义了基础设施建设</a:t>
            </a:r>
            <a:endParaRPr kumimoji="1"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r>
              <a:rPr kumimoji="1" lang="en-US" altLang="zh-CN" dirty="0">
                <a:latin typeface="Times New Roman" panose="02020603050405020304" pitchFamily="18" charset="0"/>
                <a:cs typeface="Times New Roman" panose="02020603050405020304" pitchFamily="18" charset="0"/>
              </a:rPr>
              <a:t>2019</a:t>
            </a:r>
            <a:r>
              <a:rPr kumimoji="1" lang="zh-CN" altLang="en-US" dirty="0">
                <a:latin typeface="Times New Roman" panose="02020603050405020304" pitchFamily="18" charset="0"/>
                <a:cs typeface="Times New Roman" panose="02020603050405020304" pitchFamily="18" charset="0"/>
              </a:rPr>
              <a:t>年，“加强新一代信息基础设施建设”被列入政府工作报告</a:t>
            </a:r>
            <a:endParaRPr kumimoji="1"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r>
              <a:rPr lang="zh-CN" altLang="en-US" dirty="0">
                <a:latin typeface="Times New Roman" panose="02020603050405020304" pitchFamily="18" charset="0"/>
                <a:cs typeface="Times New Roman" panose="02020603050405020304" pitchFamily="18" charset="0"/>
              </a:rPr>
              <a:t>新基建：</a:t>
            </a:r>
            <a:r>
              <a:rPr lang="en-US" altLang="zh-CN" dirty="0">
                <a:solidFill>
                  <a:srgbClr val="FF0000"/>
                </a:solidFill>
                <a:latin typeface="Times New Roman" panose="02020603050405020304" pitchFamily="18" charset="0"/>
                <a:cs typeface="Times New Roman" panose="02020603050405020304" pitchFamily="18" charset="0"/>
              </a:rPr>
              <a:t>5G</a:t>
            </a:r>
            <a:r>
              <a:rPr lang="zh-CN" altLang="en-US" dirty="0">
                <a:solidFill>
                  <a:srgbClr val="FF0000"/>
                </a:solidFill>
                <a:latin typeface="Times New Roman" panose="02020603050405020304" pitchFamily="18" charset="0"/>
                <a:cs typeface="Times New Roman" panose="02020603050405020304" pitchFamily="18" charset="0"/>
              </a:rPr>
              <a:t>基站建设</a:t>
            </a:r>
            <a:r>
              <a:rPr lang="zh-CN" altLang="en-US" dirty="0">
                <a:solidFill>
                  <a:srgbClr val="C00000"/>
                </a:solidFill>
                <a:latin typeface="Times New Roman" panose="02020603050405020304" pitchFamily="18" charset="0"/>
                <a:cs typeface="Times New Roman" panose="02020603050405020304" pitchFamily="18" charset="0"/>
              </a:rPr>
              <a:t>、特高压、城际高速铁路和城市轨道交通、新能源汽车充电桩、</a:t>
            </a:r>
            <a:r>
              <a:rPr lang="zh-CN" altLang="en-US" dirty="0">
                <a:solidFill>
                  <a:srgbClr val="FF0000"/>
                </a:solidFill>
                <a:latin typeface="Times New Roman" panose="02020603050405020304" pitchFamily="18" charset="0"/>
                <a:cs typeface="Times New Roman" panose="02020603050405020304" pitchFamily="18" charset="0"/>
              </a:rPr>
              <a:t>大数据中心</a:t>
            </a:r>
            <a:r>
              <a:rPr lang="zh-CN" altLang="en-US" dirty="0">
                <a:solidFill>
                  <a:srgbClr val="C00000"/>
                </a:solidFill>
                <a:latin typeface="Times New Roman" panose="02020603050405020304" pitchFamily="18" charset="0"/>
                <a:cs typeface="Times New Roman" panose="02020603050405020304" pitchFamily="18" charset="0"/>
              </a:rPr>
              <a:t>、人工智能、</a:t>
            </a:r>
            <a:r>
              <a:rPr lang="zh-CN" altLang="en-US" dirty="0">
                <a:solidFill>
                  <a:srgbClr val="FF0000"/>
                </a:solidFill>
                <a:latin typeface="Times New Roman" panose="02020603050405020304" pitchFamily="18" charset="0"/>
                <a:cs typeface="Times New Roman" panose="02020603050405020304" pitchFamily="18" charset="0"/>
              </a:rPr>
              <a:t>工业互联网</a:t>
            </a:r>
            <a:r>
              <a:rPr lang="zh-CN" altLang="en-US" dirty="0">
                <a:latin typeface="Times New Roman" panose="02020603050405020304" pitchFamily="18" charset="0"/>
                <a:cs typeface="Times New Roman" panose="02020603050405020304" pitchFamily="18" charset="0"/>
              </a:rPr>
              <a:t>七大领域</a:t>
            </a:r>
            <a:endParaRPr kumimoji="1" lang="zh-CN" altLang="en-US" dirty="0">
              <a:latin typeface="Times New Roman" panose="02020603050405020304" pitchFamily="18" charset="0"/>
              <a:cs typeface="Times New Roman" panose="02020603050405020304" pitchFamily="18" charset="0"/>
            </a:endParaRPr>
          </a:p>
          <a:p>
            <a:pPr>
              <a:lnSpc>
                <a:spcPct val="120000"/>
              </a:lnSpc>
            </a:pPr>
            <a:endParaRPr lang="zh-CN" altLang="en-US" dirty="0">
              <a:latin typeface="Times New Roman" panose="02020603050405020304" pitchFamily="18" charset="0"/>
              <a:cs typeface="Times New Roman" panose="02020603050405020304" pitchFamily="18" charset="0"/>
            </a:endParaRPr>
          </a:p>
        </p:txBody>
      </p:sp>
      <p:pic>
        <p:nvPicPr>
          <p:cNvPr id="9" name="Picture 2"/>
          <p:cNvPicPr>
            <a:picLocks noChangeAspect="1" noChangeArrowheads="1"/>
          </p:cNvPicPr>
          <p:nvPr/>
        </p:nvPicPr>
        <p:blipFill>
          <a:blip r:embed="rId1"/>
          <a:stretch>
            <a:fillRect/>
          </a:stretch>
        </p:blipFill>
        <p:spPr bwMode="auto">
          <a:xfrm>
            <a:off x="5759450" y="1527810"/>
            <a:ext cx="4212590" cy="2343785"/>
          </a:xfrm>
          <a:prstGeom prst="rect">
            <a:avLst/>
          </a:prstGeom>
          <a:solidFill>
            <a:schemeClr val="accent4">
              <a:lumMod val="60000"/>
              <a:lumOff val="40000"/>
            </a:schemeClr>
          </a:solidFill>
          <a:ln>
            <a:solidFill>
              <a:schemeClr val="bg2">
                <a:lumMod val="75000"/>
              </a:schemeClr>
            </a:solidFill>
          </a:ln>
        </p:spPr>
      </p:pic>
      <p:sp>
        <p:nvSpPr>
          <p:cNvPr id="8" name="灯片编号占位符 7"/>
          <p:cNvSpPr>
            <a:spLocks noGrp="1"/>
          </p:cNvSpPr>
          <p:nvPr>
            <p:ph type="sldNum" sz="quarter" idx="12"/>
          </p:nvPr>
        </p:nvSpPr>
        <p:spPr>
          <a:xfrm>
            <a:off x="7870032" y="6108701"/>
            <a:ext cx="464344" cy="365125"/>
          </a:xfrm>
        </p:spPr>
        <p:txBody>
          <a:bodyPr/>
          <a:p>
            <a:fld id="{8D4D1E41-7A09-AB4A-A4E1-09765ADA2698}" type="slidenum">
              <a:rPr kumimoji="1" lang="zh-CN" altLang="en-US" smtClean="0"/>
            </a:fld>
            <a:endParaRPr kumimoji="1" lang="zh-CN" altLang="en-US" dirty="0"/>
          </a:p>
        </p:txBody>
      </p:sp>
      <p:sp>
        <p:nvSpPr>
          <p:cNvPr id="11" name="文本框 10"/>
          <p:cNvSpPr txBox="1"/>
          <p:nvPr/>
        </p:nvSpPr>
        <p:spPr>
          <a:xfrm>
            <a:off x="-974289" y="6492874"/>
            <a:ext cx="1809515" cy="338554"/>
          </a:xfrm>
          <a:prstGeom prst="rect">
            <a:avLst/>
          </a:prstGeom>
          <a:noFill/>
        </p:spPr>
        <p:txBody>
          <a:bodyPr wrap="square" rtlCol="0">
            <a:spAutoFit/>
          </a:bodyPr>
          <a:p>
            <a:r>
              <a:rPr lang="en-US" altLang="zh-CN" sz="1600" dirty="0">
                <a:solidFill>
                  <a:schemeClr val="bg1">
                    <a:lumMod val="65000"/>
                  </a:schemeClr>
                </a:solidFill>
                <a:latin typeface="微软雅黑" panose="020B0503020204020204" charset="-122"/>
                <a:ea typeface="微软雅黑" panose="020B0503020204020204" charset="-122"/>
              </a:rPr>
              <a:t>1.1 </a:t>
            </a:r>
            <a:r>
              <a:rPr lang="zh-CN" altLang="en-US" sz="1600" dirty="0">
                <a:solidFill>
                  <a:schemeClr val="bg1">
                    <a:lumMod val="65000"/>
                  </a:schemeClr>
                </a:solidFill>
                <a:latin typeface="微软雅黑" panose="020B0503020204020204" charset="-122"/>
                <a:ea typeface="微软雅黑" panose="020B0503020204020204" charset="-122"/>
              </a:rPr>
              <a:t>初识互联网</a:t>
            </a:r>
            <a:endParaRPr lang="zh-CN" altLang="en-US" sz="1600" dirty="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endParaRPr lang="en-US" altLang="zh-CN"/>
          </a:p>
        </p:txBody>
      </p:sp>
      <p:sp>
        <p:nvSpPr>
          <p:cNvPr id="6" name="圆角矩形 5"/>
          <p:cNvSpPr/>
          <p:nvPr/>
        </p:nvSpPr>
        <p:spPr>
          <a:xfrm>
            <a:off x="391795" y="342900"/>
            <a:ext cx="9551670" cy="763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2018008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3090" y="342900"/>
            <a:ext cx="763270" cy="763270"/>
          </a:xfrm>
          <a:prstGeom prst="rect">
            <a:avLst/>
          </a:prstGeom>
        </p:spPr>
      </p:pic>
      <p:sp>
        <p:nvSpPr>
          <p:cNvPr id="8" name="矩形 7"/>
          <p:cNvSpPr/>
          <p:nvPr/>
        </p:nvSpPr>
        <p:spPr>
          <a:xfrm>
            <a:off x="455295" y="395605"/>
            <a:ext cx="137795" cy="78359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316" name="文本框 1"/>
          <p:cNvSpPr txBox="1"/>
          <p:nvPr/>
        </p:nvSpPr>
        <p:spPr>
          <a:xfrm>
            <a:off x="1356360" y="463550"/>
            <a:ext cx="7770813" cy="521970"/>
          </a:xfrm>
          <a:prstGeom prst="rect">
            <a:avLst/>
          </a:prstGeom>
          <a:noFill/>
          <a:ln w="9525">
            <a:noFill/>
          </a:ln>
        </p:spPr>
        <p:txBody>
          <a:bodyPr anchor="t">
            <a:spAutoFit/>
          </a:bodyPr>
          <a:p>
            <a:r>
              <a:rPr lang="zh-CN" altLang="en-US" sz="2800" b="1" dirty="0">
                <a:solidFill>
                  <a:schemeClr val="bg1"/>
                </a:solidFill>
                <a:latin typeface="造字工房言宋体" charset="-122"/>
                <a:ea typeface="造字工房言宋体" charset="-122"/>
                <a:sym typeface="Arial" panose="020B0604020202020204" pitchFamily="34" charset="0"/>
              </a:rPr>
              <a:t>第一章   绪论</a:t>
            </a:r>
            <a:endParaRPr lang="zh-CN" altLang="en-US" sz="2800" b="1" dirty="0">
              <a:solidFill>
                <a:schemeClr val="bg1"/>
              </a:solidFill>
              <a:latin typeface="造字工房言宋体" charset="-122"/>
              <a:ea typeface="造字工房言宋体" charset="-122"/>
              <a:sym typeface="Arial" panose="020B0604020202020204" pitchFamily="34" charset="0"/>
            </a:endParaRPr>
          </a:p>
        </p:txBody>
      </p:sp>
      <p:grpSp>
        <p:nvGrpSpPr>
          <p:cNvPr id="12" name="组合 11"/>
          <p:cNvGrpSpPr/>
          <p:nvPr/>
        </p:nvGrpSpPr>
        <p:grpSpPr>
          <a:xfrm>
            <a:off x="2689072" y="1752561"/>
            <a:ext cx="5892405" cy="3821761"/>
            <a:chOff x="6864" y="4869"/>
            <a:chExt cx="7989" cy="4138"/>
          </a:xfrm>
        </p:grpSpPr>
        <p:cxnSp>
          <p:nvCxnSpPr>
            <p:cNvPr id="4" name="直接连接符 3"/>
            <p:cNvCxnSpPr/>
            <p:nvPr>
              <p:custDataLst>
                <p:tags r:id="rId3"/>
              </p:custDataLst>
            </p:nvPr>
          </p:nvCxnSpPr>
          <p:spPr>
            <a:xfrm>
              <a:off x="10258" y="8754"/>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7" name="直接连接符 46"/>
            <p:cNvCxnSpPr/>
            <p:nvPr>
              <p:custDataLst>
                <p:tags r:id="rId4"/>
              </p:custDataLst>
            </p:nvPr>
          </p:nvCxnSpPr>
          <p:spPr>
            <a:xfrm>
              <a:off x="10435" y="5468"/>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8" name="直接连接符 47"/>
            <p:cNvCxnSpPr/>
            <p:nvPr>
              <p:custDataLst>
                <p:tags r:id="rId5"/>
              </p:custDataLst>
            </p:nvPr>
          </p:nvCxnSpPr>
          <p:spPr>
            <a:xfrm>
              <a:off x="10435" y="6141"/>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9" name="直接连接符 48"/>
            <p:cNvCxnSpPr/>
            <p:nvPr>
              <p:custDataLst>
                <p:tags r:id="rId6"/>
              </p:custDataLst>
            </p:nvPr>
          </p:nvCxnSpPr>
          <p:spPr>
            <a:xfrm>
              <a:off x="10435" y="6815"/>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50" name="直接连接符 49"/>
            <p:cNvCxnSpPr/>
            <p:nvPr>
              <p:custDataLst>
                <p:tags r:id="rId7"/>
              </p:custDataLst>
            </p:nvPr>
          </p:nvCxnSpPr>
          <p:spPr>
            <a:xfrm>
              <a:off x="10435" y="7489"/>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51" name="直接连接符 50"/>
            <p:cNvCxnSpPr/>
            <p:nvPr>
              <p:custDataLst>
                <p:tags r:id="rId8"/>
              </p:custDataLst>
            </p:nvPr>
          </p:nvCxnSpPr>
          <p:spPr>
            <a:xfrm>
              <a:off x="10435" y="8163"/>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sp>
          <p:nvSpPr>
            <p:cNvPr id="53" name="矩形 52"/>
            <p:cNvSpPr/>
            <p:nvPr>
              <p:custDataLst>
                <p:tags r:id="rId9"/>
              </p:custDataLst>
            </p:nvPr>
          </p:nvSpPr>
          <p:spPr>
            <a:xfrm>
              <a:off x="6864" y="4869"/>
              <a:ext cx="3788" cy="4138"/>
            </a:xfrm>
            <a:prstGeom prst="rect">
              <a:avLst/>
            </a:prstGeom>
            <a:solidFill>
              <a:sysClr val="window" lastClr="FFFFFF">
                <a:lumMod val="95000"/>
              </a:sysClr>
            </a:solidFill>
          </p:spPr>
          <p:txBody>
            <a:bodyPr rot="0" spcFirstLastPara="0" vertOverflow="overflow" horzOverflow="overflow" vert="horz" wrap="square" lIns="91440" tIns="45720" rIns="396000" bIns="45720" numCol="1" spcCol="0" rtlCol="0" fromWordArt="0" anchor="ctr" anchorCtr="0" forceAA="0" compatLnSpc="1">
              <a:noAutofit/>
            </a:bodyPr>
            <a:p>
              <a:pPr algn="ctr">
                <a:lnSpc>
                  <a:spcPct val="120000"/>
                </a:lnSpc>
              </a:pPr>
              <a:endParaRPr lang="da-DK" altLang="zh-CN" sz="2400" dirty="0">
                <a:solidFill>
                  <a:schemeClr val="bg1"/>
                </a:solidFill>
                <a:latin typeface="造字工房言宋体" charset="-122"/>
                <a:ea typeface="造字工房言宋体" charset="-122"/>
                <a:sym typeface="Arial" panose="020B0604020202020204" pitchFamily="34" charset="0"/>
              </a:endParaRPr>
            </a:p>
          </p:txBody>
        </p:sp>
        <p:sp>
          <p:nvSpPr>
            <p:cNvPr id="55" name="任意多边形 64"/>
            <p:cNvSpPr/>
            <p:nvPr>
              <p:custDataLst>
                <p:tags r:id="rId10"/>
              </p:custDataLst>
            </p:nvPr>
          </p:nvSpPr>
          <p:spPr>
            <a:xfrm>
              <a:off x="6864" y="4874"/>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6" name="任意多边形 65"/>
            <p:cNvSpPr/>
            <p:nvPr>
              <p:custDataLst>
                <p:tags r:id="rId11"/>
              </p:custDataLst>
            </p:nvPr>
          </p:nvSpPr>
          <p:spPr>
            <a:xfrm flipV="1">
              <a:off x="6864" y="8585"/>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7" name="任意多边形 66"/>
            <p:cNvSpPr/>
            <p:nvPr>
              <p:custDataLst>
                <p:tags r:id="rId12"/>
              </p:custDataLst>
            </p:nvPr>
          </p:nvSpPr>
          <p:spPr>
            <a:xfrm flipH="1">
              <a:off x="10479" y="4869"/>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8" name="任意多边形 67"/>
            <p:cNvSpPr/>
            <p:nvPr>
              <p:custDataLst>
                <p:tags r:id="rId13"/>
              </p:custDataLst>
            </p:nvPr>
          </p:nvSpPr>
          <p:spPr>
            <a:xfrm flipH="1" flipV="1">
              <a:off x="10479" y="8593"/>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9" name="圆角矩形 18"/>
            <p:cNvSpPr/>
            <p:nvPr>
              <p:custDataLst>
                <p:tags r:id="rId14"/>
              </p:custDataLst>
            </p:nvPr>
          </p:nvSpPr>
          <p:spPr>
            <a:xfrm>
              <a:off x="10749" y="5724"/>
              <a:ext cx="4089" cy="525"/>
            </a:xfrm>
            <a:prstGeom prst="roundRect">
              <a:avLst>
                <a:gd name="adj" fmla="val 7973"/>
              </a:avLst>
            </a:prstGeom>
            <a:solidFill>
              <a:srgbClr val="1F74AD"/>
            </a:solidFill>
          </p:spPr>
          <p:txBody>
            <a:bodyPr rot="0" spcFirstLastPara="0" vertOverflow="overflow" horzOverflow="overflow" vert="horz" wrap="square" lIns="180000" tIns="0" rIns="91440" bIns="0" numCol="1" spcCol="0" rtlCol="0" fromWordArt="0" anchor="ctr" anchorCtr="0" forceAA="0" compatLnSpc="1">
              <a:normAutofit/>
            </a:bodyPr>
            <a:p>
              <a:pPr algn="ctr">
                <a:lnSpc>
                  <a:spcPct val="120000"/>
                </a:lnSpc>
              </a:pPr>
              <a:r>
                <a:rPr lang="en-US" altLang="zh-CN" sz="2400">
                  <a:solidFill>
                    <a:schemeClr val="bg1"/>
                  </a:solidFill>
                  <a:latin typeface="造字工房言宋体" charset="-122"/>
                  <a:ea typeface="造字工房言宋体" charset="-122"/>
                  <a:cs typeface="造字工房言宋体" charset="-122"/>
                  <a:sym typeface="+mn-ea"/>
                </a:rPr>
                <a:t>1.1</a:t>
              </a:r>
              <a:r>
                <a:rPr lang="zh-CN" altLang="en-US" sz="2400">
                  <a:solidFill>
                    <a:schemeClr val="bg1"/>
                  </a:solidFill>
                  <a:latin typeface="造字工房言宋体" charset="-122"/>
                  <a:ea typeface="造字工房言宋体" charset="-122"/>
                  <a:cs typeface="造字工房言宋体" charset="-122"/>
                  <a:sym typeface="+mn-ea"/>
                </a:rPr>
                <a:t>计算机网络概述</a:t>
              </a:r>
              <a:endParaRPr lang="zh-CN" altLang="en-US" sz="2400">
                <a:solidFill>
                  <a:schemeClr val="bg1"/>
                </a:solidFill>
                <a:latin typeface="造字工房言宋体" charset="-122"/>
                <a:ea typeface="造字工房言宋体" charset="-122"/>
                <a:cs typeface="造字工房言宋体" charset="-122"/>
                <a:sym typeface="+mn-ea"/>
              </a:endParaRPr>
            </a:p>
          </p:txBody>
        </p:sp>
        <p:sp>
          <p:nvSpPr>
            <p:cNvPr id="60" name="圆角矩形 45"/>
            <p:cNvSpPr/>
            <p:nvPr>
              <p:custDataLst>
                <p:tags r:id="rId15"/>
              </p:custDataLst>
            </p:nvPr>
          </p:nvSpPr>
          <p:spPr>
            <a:xfrm>
              <a:off x="10749" y="7284"/>
              <a:ext cx="4104" cy="525"/>
            </a:xfrm>
            <a:prstGeom prst="roundRect">
              <a:avLst>
                <a:gd name="adj" fmla="val 7973"/>
              </a:avLst>
            </a:prstGeom>
            <a:solidFill>
              <a:srgbClr val="3498DB"/>
            </a:solidFill>
          </p:spPr>
          <p:txBody>
            <a:bodyPr rot="0" spcFirstLastPara="0" vertOverflow="overflow" horzOverflow="overflow" vert="horz" wrap="square" lIns="180000" tIns="0" rIns="91440" bIns="0" numCol="1" spcCol="0" rtlCol="0" fromWordArt="0" anchor="ctr" anchorCtr="0" forceAA="0" compatLnSpc="1">
              <a:normAutofit fontScale="80000"/>
            </a:bodyPr>
            <a:p>
              <a:pPr algn="ctr">
                <a:lnSpc>
                  <a:spcPct val="120000"/>
                </a:lnSpc>
              </a:pPr>
              <a:r>
                <a:rPr lang="en-US" altLang="zh-CN" sz="2400">
                  <a:solidFill>
                    <a:schemeClr val="bg1"/>
                  </a:solidFill>
                  <a:latin typeface="造字工房言宋体" charset="-122"/>
                  <a:ea typeface="造字工房言宋体" charset="-122"/>
                  <a:cs typeface="造字工房言宋体" charset="-122"/>
                  <a:sym typeface="+mn-ea"/>
                </a:rPr>
                <a:t>1.2</a:t>
              </a:r>
              <a:r>
                <a:rPr lang="zh-CN" altLang="en-US" sz="2400">
                  <a:solidFill>
                    <a:schemeClr val="bg1"/>
                  </a:solidFill>
                  <a:latin typeface="造字工房言宋体" charset="-122"/>
                  <a:ea typeface="造字工房言宋体" charset="-122"/>
                  <a:cs typeface="造字工房言宋体" charset="-122"/>
                  <a:sym typeface="+mn-ea"/>
                </a:rPr>
                <a:t>网络性能和体系结构</a:t>
              </a:r>
              <a:endParaRPr lang="zh-CN" altLang="en-US" sz="2400">
                <a:solidFill>
                  <a:schemeClr val="bg1"/>
                </a:solidFill>
                <a:latin typeface="造字工房言宋体" charset="-122"/>
                <a:ea typeface="造字工房言宋体" charset="-122"/>
                <a:cs typeface="造字工房言宋体" charset="-122"/>
                <a:sym typeface="+mn-ea"/>
              </a:endParaRPr>
            </a:p>
          </p:txBody>
        </p:sp>
        <p:sp>
          <p:nvSpPr>
            <p:cNvPr id="11" name="椭圆 10"/>
            <p:cNvSpPr/>
            <p:nvPr>
              <p:custDataLst>
                <p:tags r:id="rId16"/>
              </p:custDataLst>
            </p:nvPr>
          </p:nvSpPr>
          <p:spPr>
            <a:xfrm>
              <a:off x="10869" y="5411"/>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3" name="椭圆 82"/>
            <p:cNvSpPr/>
            <p:nvPr>
              <p:custDataLst>
                <p:tags r:id="rId17"/>
              </p:custDataLst>
            </p:nvPr>
          </p:nvSpPr>
          <p:spPr>
            <a:xfrm>
              <a:off x="10869" y="6085"/>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4" name="椭圆 83"/>
            <p:cNvSpPr/>
            <p:nvPr>
              <p:custDataLst>
                <p:tags r:id="rId18"/>
              </p:custDataLst>
            </p:nvPr>
          </p:nvSpPr>
          <p:spPr>
            <a:xfrm>
              <a:off x="10869" y="6757"/>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5" name="椭圆 84"/>
            <p:cNvSpPr/>
            <p:nvPr>
              <p:custDataLst>
                <p:tags r:id="rId19"/>
              </p:custDataLst>
            </p:nvPr>
          </p:nvSpPr>
          <p:spPr>
            <a:xfrm>
              <a:off x="10869" y="7431"/>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6" name="椭圆 85"/>
            <p:cNvSpPr/>
            <p:nvPr>
              <p:custDataLst>
                <p:tags r:id="rId20"/>
              </p:custDataLst>
            </p:nvPr>
          </p:nvSpPr>
          <p:spPr>
            <a:xfrm>
              <a:off x="10813" y="8727"/>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pic>
          <p:nvPicPr>
            <p:cNvPr id="13" name="图片 12"/>
            <p:cNvPicPr>
              <a:picLocks noChangeAspect="1"/>
            </p:cNvPicPr>
            <p:nvPr/>
          </p:nvPicPr>
          <p:blipFill>
            <a:blip r:embed="rId21"/>
            <a:stretch>
              <a:fillRect/>
            </a:stretch>
          </p:blipFill>
          <p:spPr>
            <a:xfrm>
              <a:off x="6864" y="5579"/>
              <a:ext cx="3788" cy="196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500" fill="hold"/>
                                        <p:tgtEl>
                                          <p:spTgt spid="13316"/>
                                        </p:tgtEl>
                                        <p:attrNameLst>
                                          <p:attrName>ppt_x</p:attrName>
                                        </p:attrNameLst>
                                      </p:cBhvr>
                                      <p:tavLst>
                                        <p:tav tm="0">
                                          <p:val>
                                            <p:strVal val="#ppt_x"/>
                                          </p:val>
                                        </p:tav>
                                        <p:tav tm="100000">
                                          <p:val>
                                            <p:strVal val="#ppt_x"/>
                                          </p:val>
                                        </p:tav>
                                      </p:tavLst>
                                    </p:anim>
                                    <p:anim calcmode="lin" valueType="num">
                                      <p:cBhvr additive="base">
                                        <p:cTn id="8"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endParaRPr lang="en-US" altLang="zh-CN"/>
          </a:p>
        </p:txBody>
      </p:sp>
      <p:sp>
        <p:nvSpPr>
          <p:cNvPr id="6" name="圆角矩形 5"/>
          <p:cNvSpPr/>
          <p:nvPr/>
        </p:nvSpPr>
        <p:spPr>
          <a:xfrm>
            <a:off x="391795" y="342900"/>
            <a:ext cx="9551670" cy="763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2018008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3090" y="342900"/>
            <a:ext cx="763270" cy="763270"/>
          </a:xfrm>
          <a:prstGeom prst="rect">
            <a:avLst/>
          </a:prstGeom>
        </p:spPr>
      </p:pic>
      <p:sp>
        <p:nvSpPr>
          <p:cNvPr id="8" name="矩形 7"/>
          <p:cNvSpPr/>
          <p:nvPr/>
        </p:nvSpPr>
        <p:spPr>
          <a:xfrm>
            <a:off x="455295" y="395605"/>
            <a:ext cx="137795" cy="78359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316" name="文本框 1"/>
          <p:cNvSpPr txBox="1"/>
          <p:nvPr/>
        </p:nvSpPr>
        <p:spPr>
          <a:xfrm>
            <a:off x="1356360" y="463550"/>
            <a:ext cx="7770813" cy="521970"/>
          </a:xfrm>
          <a:prstGeom prst="rect">
            <a:avLst/>
          </a:prstGeom>
          <a:noFill/>
          <a:ln w="9525">
            <a:noFill/>
          </a:ln>
        </p:spPr>
        <p:txBody>
          <a:bodyPr anchor="t">
            <a:spAutoFit/>
          </a:bodyPr>
          <a:p>
            <a:r>
              <a:rPr lang="zh-CN" altLang="en-US" sz="2800" b="1" dirty="0">
                <a:solidFill>
                  <a:schemeClr val="bg1"/>
                </a:solidFill>
                <a:latin typeface="造字工房言宋体" charset="-122"/>
                <a:ea typeface="造字工房言宋体" charset="-122"/>
                <a:sym typeface="Arial" panose="020B0604020202020204" pitchFamily="34" charset="0"/>
              </a:rPr>
              <a:t>第一章   绪论</a:t>
            </a:r>
            <a:endParaRPr lang="zh-CN" altLang="en-US" sz="2800" b="1" dirty="0">
              <a:solidFill>
                <a:schemeClr val="bg1"/>
              </a:solidFill>
              <a:latin typeface="造字工房言宋体" charset="-122"/>
              <a:ea typeface="造字工房言宋体" charset="-122"/>
              <a:sym typeface="Arial" panose="020B0604020202020204" pitchFamily="34" charset="0"/>
            </a:endParaRPr>
          </a:p>
        </p:txBody>
      </p:sp>
      <p:grpSp>
        <p:nvGrpSpPr>
          <p:cNvPr id="12" name="组合 11"/>
          <p:cNvGrpSpPr/>
          <p:nvPr/>
        </p:nvGrpSpPr>
        <p:grpSpPr>
          <a:xfrm>
            <a:off x="2461107" y="1703031"/>
            <a:ext cx="6172680" cy="3821761"/>
            <a:chOff x="6864" y="4869"/>
            <a:chExt cx="8369" cy="4138"/>
          </a:xfrm>
        </p:grpSpPr>
        <p:cxnSp>
          <p:nvCxnSpPr>
            <p:cNvPr id="4" name="直接连接符 3"/>
            <p:cNvCxnSpPr/>
            <p:nvPr>
              <p:custDataLst>
                <p:tags r:id="rId3"/>
              </p:custDataLst>
            </p:nvPr>
          </p:nvCxnSpPr>
          <p:spPr>
            <a:xfrm>
              <a:off x="10258" y="8754"/>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7" name="直接连接符 46"/>
            <p:cNvCxnSpPr/>
            <p:nvPr>
              <p:custDataLst>
                <p:tags r:id="rId4"/>
              </p:custDataLst>
            </p:nvPr>
          </p:nvCxnSpPr>
          <p:spPr>
            <a:xfrm>
              <a:off x="10435" y="5468"/>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8" name="直接连接符 47"/>
            <p:cNvCxnSpPr/>
            <p:nvPr>
              <p:custDataLst>
                <p:tags r:id="rId5"/>
              </p:custDataLst>
            </p:nvPr>
          </p:nvCxnSpPr>
          <p:spPr>
            <a:xfrm>
              <a:off x="10435" y="6141"/>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49" name="直接连接符 48"/>
            <p:cNvCxnSpPr/>
            <p:nvPr>
              <p:custDataLst>
                <p:tags r:id="rId6"/>
              </p:custDataLst>
            </p:nvPr>
          </p:nvCxnSpPr>
          <p:spPr>
            <a:xfrm>
              <a:off x="10435" y="6815"/>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50" name="直接连接符 49"/>
            <p:cNvCxnSpPr/>
            <p:nvPr>
              <p:custDataLst>
                <p:tags r:id="rId7"/>
              </p:custDataLst>
            </p:nvPr>
          </p:nvCxnSpPr>
          <p:spPr>
            <a:xfrm>
              <a:off x="10435" y="7489"/>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cxnSp>
          <p:nvCxnSpPr>
            <p:cNvPr id="51" name="直接连接符 50"/>
            <p:cNvCxnSpPr/>
            <p:nvPr>
              <p:custDataLst>
                <p:tags r:id="rId8"/>
              </p:custDataLst>
            </p:nvPr>
          </p:nvCxnSpPr>
          <p:spPr>
            <a:xfrm>
              <a:off x="10435" y="8163"/>
              <a:ext cx="491" cy="0"/>
            </a:xfrm>
            <a:prstGeom prst="line">
              <a:avLst/>
            </a:prstGeom>
            <a:ln w="25400">
              <a:prstDash val="sysDash"/>
            </a:ln>
          </p:spPr>
          <p:style>
            <a:lnRef idx="1">
              <a:srgbClr val="1F74AD"/>
            </a:lnRef>
            <a:fillRef idx="0">
              <a:srgbClr val="1F74AD"/>
            </a:fillRef>
            <a:effectRef idx="0">
              <a:srgbClr val="1F74AD"/>
            </a:effectRef>
            <a:fontRef idx="minor">
              <a:srgbClr val="000000"/>
            </a:fontRef>
          </p:style>
        </p:cxnSp>
        <p:sp>
          <p:nvSpPr>
            <p:cNvPr id="53" name="矩形 52"/>
            <p:cNvSpPr/>
            <p:nvPr>
              <p:custDataLst>
                <p:tags r:id="rId9"/>
              </p:custDataLst>
            </p:nvPr>
          </p:nvSpPr>
          <p:spPr>
            <a:xfrm>
              <a:off x="6864" y="4869"/>
              <a:ext cx="3788" cy="4138"/>
            </a:xfrm>
            <a:prstGeom prst="rect">
              <a:avLst/>
            </a:prstGeom>
            <a:solidFill>
              <a:sysClr val="window" lastClr="FFFFFF">
                <a:lumMod val="95000"/>
              </a:sysClr>
            </a:solidFill>
          </p:spPr>
          <p:txBody>
            <a:bodyPr rot="0" spcFirstLastPara="0" vertOverflow="overflow" horzOverflow="overflow" vert="horz" wrap="square" lIns="91440" tIns="45720" rIns="396000" bIns="45720" numCol="1" spcCol="0" rtlCol="0" fromWordArt="0" anchor="ctr" anchorCtr="0" forceAA="0" compatLnSpc="1">
              <a:noAutofit/>
            </a:bodyPr>
            <a:p>
              <a:pPr algn="ctr">
                <a:lnSpc>
                  <a:spcPct val="120000"/>
                </a:lnSpc>
              </a:pPr>
              <a:endParaRPr lang="da-DK" altLang="zh-CN" sz="2400" dirty="0">
                <a:solidFill>
                  <a:schemeClr val="bg1"/>
                </a:solidFill>
                <a:latin typeface="造字工房言宋体" charset="-122"/>
                <a:ea typeface="造字工房言宋体" charset="-122"/>
                <a:sym typeface="Arial" panose="020B0604020202020204" pitchFamily="34" charset="0"/>
              </a:endParaRPr>
            </a:p>
          </p:txBody>
        </p:sp>
        <p:sp>
          <p:nvSpPr>
            <p:cNvPr id="55" name="任意多边形 64"/>
            <p:cNvSpPr/>
            <p:nvPr>
              <p:custDataLst>
                <p:tags r:id="rId10"/>
              </p:custDataLst>
            </p:nvPr>
          </p:nvSpPr>
          <p:spPr>
            <a:xfrm>
              <a:off x="6864" y="4874"/>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6" name="任意多边形 65"/>
            <p:cNvSpPr/>
            <p:nvPr>
              <p:custDataLst>
                <p:tags r:id="rId11"/>
              </p:custDataLst>
            </p:nvPr>
          </p:nvSpPr>
          <p:spPr>
            <a:xfrm flipV="1">
              <a:off x="6864" y="8585"/>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7" name="任意多边形 66"/>
            <p:cNvSpPr/>
            <p:nvPr>
              <p:custDataLst>
                <p:tags r:id="rId12"/>
              </p:custDataLst>
            </p:nvPr>
          </p:nvSpPr>
          <p:spPr>
            <a:xfrm flipH="1">
              <a:off x="10479" y="4869"/>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8" name="任意多边形 67"/>
            <p:cNvSpPr/>
            <p:nvPr>
              <p:custDataLst>
                <p:tags r:id="rId13"/>
              </p:custDataLst>
            </p:nvPr>
          </p:nvSpPr>
          <p:spPr>
            <a:xfrm flipH="1" flipV="1">
              <a:off x="10479" y="8593"/>
              <a:ext cx="173" cy="173"/>
            </a:xfrm>
            <a:custGeom>
              <a:avLst/>
              <a:gdLst>
                <a:gd name="connsiteX0" fmla="*/ 0 w 192533"/>
                <a:gd name="connsiteY0" fmla="*/ 0 h 192533"/>
                <a:gd name="connsiteX1" fmla="*/ 192533 w 192533"/>
                <a:gd name="connsiteY1" fmla="*/ 0 h 192533"/>
                <a:gd name="connsiteX2" fmla="*/ 158303 w 192533"/>
                <a:gd name="connsiteY2" fmla="*/ 34230 h 192533"/>
                <a:gd name="connsiteX3" fmla="*/ 34230 w 192533"/>
                <a:gd name="connsiteY3" fmla="*/ 34230 h 192533"/>
                <a:gd name="connsiteX4" fmla="*/ 34230 w 192533"/>
                <a:gd name="connsiteY4" fmla="*/ 158303 h 192533"/>
                <a:gd name="connsiteX5" fmla="*/ 0 w 192533"/>
                <a:gd name="connsiteY5" fmla="*/ 192533 h 19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33" h="192533">
                  <a:moveTo>
                    <a:pt x="0" y="0"/>
                  </a:moveTo>
                  <a:lnTo>
                    <a:pt x="192533" y="0"/>
                  </a:lnTo>
                  <a:lnTo>
                    <a:pt x="158303" y="34230"/>
                  </a:lnTo>
                  <a:lnTo>
                    <a:pt x="34230" y="34230"/>
                  </a:lnTo>
                  <a:lnTo>
                    <a:pt x="34230" y="158303"/>
                  </a:lnTo>
                  <a:lnTo>
                    <a:pt x="0" y="192533"/>
                  </a:lnTo>
                  <a:close/>
                </a:path>
              </a:pathLst>
            </a:custGeom>
            <a:solidFill>
              <a:sysClr val="window" lastClr="FFFFFF">
                <a:lumMod val="85000"/>
              </a:sys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40000"/>
                </a:lnSpc>
              </a:pPr>
              <a:endParaRPr lang="zh-CN" altLang="en-US" sz="2400" dirty="0" err="1">
                <a:solidFill>
                  <a:schemeClr val="bg1"/>
                </a:solidFill>
                <a:latin typeface="造字工房言宋体" charset="-122"/>
                <a:ea typeface="造字工房言宋体" charset="-122"/>
                <a:sym typeface="Arial" panose="020B0604020202020204" pitchFamily="34" charset="0"/>
              </a:endParaRPr>
            </a:p>
          </p:txBody>
        </p:sp>
        <p:sp>
          <p:nvSpPr>
            <p:cNvPr id="59" name="圆角矩形 18"/>
            <p:cNvSpPr/>
            <p:nvPr>
              <p:custDataLst>
                <p:tags r:id="rId14"/>
              </p:custDataLst>
            </p:nvPr>
          </p:nvSpPr>
          <p:spPr>
            <a:xfrm>
              <a:off x="10749" y="5724"/>
              <a:ext cx="4484" cy="525"/>
            </a:xfrm>
            <a:prstGeom prst="roundRect">
              <a:avLst>
                <a:gd name="adj" fmla="val 7973"/>
              </a:avLst>
            </a:prstGeom>
            <a:solidFill>
              <a:srgbClr val="1F74AD"/>
            </a:solidFill>
          </p:spPr>
          <p:txBody>
            <a:bodyPr rot="0" spcFirstLastPara="0" vertOverflow="overflow" horzOverflow="overflow" vert="horz" wrap="square" lIns="180000" tIns="0" rIns="91440" bIns="0" numCol="1" spcCol="0" rtlCol="0" fromWordArt="0" anchor="ctr" anchorCtr="0" forceAA="0" compatLnSpc="1">
              <a:normAutofit/>
            </a:bodyPr>
            <a:p>
              <a:pPr algn="ctr">
                <a:lnSpc>
                  <a:spcPct val="120000"/>
                </a:lnSpc>
              </a:pPr>
              <a:r>
                <a:rPr lang="en-US" altLang="zh-CN" sz="2400">
                  <a:solidFill>
                    <a:srgbClr val="FF0000"/>
                  </a:solidFill>
                  <a:latin typeface="造字工房言宋体" charset="-122"/>
                  <a:ea typeface="造字工房言宋体" charset="-122"/>
                  <a:cs typeface="造字工房言宋体" charset="-122"/>
                  <a:sym typeface="+mn-ea"/>
                </a:rPr>
                <a:t>1.1</a:t>
              </a:r>
              <a:r>
                <a:rPr lang="zh-CN" altLang="en-US" sz="2400">
                  <a:solidFill>
                    <a:srgbClr val="FF0000"/>
                  </a:solidFill>
                  <a:latin typeface="造字工房言宋体" charset="-122"/>
                  <a:ea typeface="造字工房言宋体" charset="-122"/>
                  <a:cs typeface="造字工房言宋体" charset="-122"/>
                  <a:sym typeface="+mn-ea"/>
                </a:rPr>
                <a:t>计算机网络概述</a:t>
              </a:r>
              <a:endParaRPr lang="zh-CN" altLang="en-US" sz="2400">
                <a:solidFill>
                  <a:srgbClr val="FF0000"/>
                </a:solidFill>
                <a:latin typeface="造字工房言宋体" charset="-122"/>
                <a:ea typeface="造字工房言宋体" charset="-122"/>
                <a:cs typeface="造字工房言宋体" charset="-122"/>
                <a:sym typeface="+mn-ea"/>
              </a:endParaRPr>
            </a:p>
          </p:txBody>
        </p:sp>
        <p:sp>
          <p:nvSpPr>
            <p:cNvPr id="60" name="圆角矩形 45"/>
            <p:cNvSpPr/>
            <p:nvPr>
              <p:custDataLst>
                <p:tags r:id="rId15"/>
              </p:custDataLst>
            </p:nvPr>
          </p:nvSpPr>
          <p:spPr>
            <a:xfrm>
              <a:off x="10749" y="7284"/>
              <a:ext cx="4455" cy="525"/>
            </a:xfrm>
            <a:prstGeom prst="roundRect">
              <a:avLst>
                <a:gd name="adj" fmla="val 7973"/>
              </a:avLst>
            </a:prstGeom>
            <a:solidFill>
              <a:srgbClr val="3498DB"/>
            </a:solidFill>
          </p:spPr>
          <p:txBody>
            <a:bodyPr rot="0" spcFirstLastPara="0" vertOverflow="overflow" horzOverflow="overflow" vert="horz" wrap="square" lIns="180000" tIns="0" rIns="91440" bIns="0" numCol="1" spcCol="0" rtlCol="0" fromWordArt="0" anchor="ctr" anchorCtr="0" forceAA="0" compatLnSpc="1">
              <a:normAutofit fontScale="90000"/>
            </a:bodyPr>
            <a:p>
              <a:pPr algn="ctr">
                <a:lnSpc>
                  <a:spcPct val="120000"/>
                </a:lnSpc>
              </a:pPr>
              <a:r>
                <a:rPr lang="en-US" altLang="zh-CN" sz="2400">
                  <a:solidFill>
                    <a:schemeClr val="bg1"/>
                  </a:solidFill>
                  <a:latin typeface="造字工房言宋体" charset="-122"/>
                  <a:ea typeface="造字工房言宋体" charset="-122"/>
                  <a:cs typeface="造字工房言宋体" charset="-122"/>
                  <a:sym typeface="+mn-ea"/>
                </a:rPr>
                <a:t>1.2</a:t>
              </a:r>
              <a:r>
                <a:rPr lang="zh-CN" altLang="en-US" sz="2400">
                  <a:solidFill>
                    <a:schemeClr val="bg1"/>
                  </a:solidFill>
                  <a:latin typeface="造字工房言宋体" charset="-122"/>
                  <a:ea typeface="造字工房言宋体" charset="-122"/>
                  <a:cs typeface="造字工房言宋体" charset="-122"/>
                  <a:sym typeface="+mn-ea"/>
                </a:rPr>
                <a:t>网络性能和体系结构</a:t>
              </a:r>
              <a:endParaRPr lang="zh-CN" altLang="en-US" sz="2400">
                <a:solidFill>
                  <a:schemeClr val="bg1"/>
                </a:solidFill>
                <a:latin typeface="造字工房言宋体" charset="-122"/>
                <a:ea typeface="造字工房言宋体" charset="-122"/>
                <a:cs typeface="造字工房言宋体" charset="-122"/>
                <a:sym typeface="+mn-ea"/>
              </a:endParaRPr>
            </a:p>
          </p:txBody>
        </p:sp>
        <p:sp>
          <p:nvSpPr>
            <p:cNvPr id="11" name="椭圆 10"/>
            <p:cNvSpPr/>
            <p:nvPr>
              <p:custDataLst>
                <p:tags r:id="rId16"/>
              </p:custDataLst>
            </p:nvPr>
          </p:nvSpPr>
          <p:spPr>
            <a:xfrm>
              <a:off x="10869" y="5411"/>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3" name="椭圆 82"/>
            <p:cNvSpPr/>
            <p:nvPr>
              <p:custDataLst>
                <p:tags r:id="rId17"/>
              </p:custDataLst>
            </p:nvPr>
          </p:nvSpPr>
          <p:spPr>
            <a:xfrm>
              <a:off x="10869" y="6085"/>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4" name="椭圆 83"/>
            <p:cNvSpPr/>
            <p:nvPr>
              <p:custDataLst>
                <p:tags r:id="rId18"/>
              </p:custDataLst>
            </p:nvPr>
          </p:nvSpPr>
          <p:spPr>
            <a:xfrm>
              <a:off x="10869" y="6757"/>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5" name="椭圆 84"/>
            <p:cNvSpPr/>
            <p:nvPr>
              <p:custDataLst>
                <p:tags r:id="rId19"/>
              </p:custDataLst>
            </p:nvPr>
          </p:nvSpPr>
          <p:spPr>
            <a:xfrm>
              <a:off x="10869" y="7431"/>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sp>
          <p:nvSpPr>
            <p:cNvPr id="86" name="椭圆 85"/>
            <p:cNvSpPr/>
            <p:nvPr>
              <p:custDataLst>
                <p:tags r:id="rId20"/>
              </p:custDataLst>
            </p:nvPr>
          </p:nvSpPr>
          <p:spPr>
            <a:xfrm>
              <a:off x="10813" y="8727"/>
              <a:ext cx="113" cy="113"/>
            </a:xfrm>
            <a:prstGeom prst="ellipse">
              <a:avLst/>
            </a:prstGeom>
            <a:solidFill>
              <a:sysClr val="window" lastClr="FFFFFF"/>
            </a:solidFill>
            <a:ln w="25400">
              <a:solidFill>
                <a:srgbClr val="1F74AD">
                  <a:lumMod val="60000"/>
                  <a:lumOff val="40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lnSpc>
                  <a:spcPct val="120000"/>
                </a:lnSpc>
              </a:pPr>
              <a:endParaRPr lang="zh-CN" altLang="en-US" sz="2400">
                <a:solidFill>
                  <a:schemeClr val="bg1"/>
                </a:solidFill>
                <a:latin typeface="造字工房言宋体" charset="-122"/>
                <a:ea typeface="造字工房言宋体" charset="-122"/>
                <a:sym typeface="Arial" panose="020B0604020202020204" pitchFamily="34" charset="0"/>
              </a:endParaRPr>
            </a:p>
          </p:txBody>
        </p:sp>
        <p:pic>
          <p:nvPicPr>
            <p:cNvPr id="13" name="图片 12"/>
            <p:cNvPicPr>
              <a:picLocks noChangeAspect="1"/>
            </p:cNvPicPr>
            <p:nvPr/>
          </p:nvPicPr>
          <p:blipFill>
            <a:blip r:embed="rId21"/>
            <a:stretch>
              <a:fillRect/>
            </a:stretch>
          </p:blipFill>
          <p:spPr>
            <a:xfrm>
              <a:off x="6864" y="5579"/>
              <a:ext cx="3788" cy="196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500" fill="hold"/>
                                        <p:tgtEl>
                                          <p:spTgt spid="13316"/>
                                        </p:tgtEl>
                                        <p:attrNameLst>
                                          <p:attrName>ppt_x</p:attrName>
                                        </p:attrNameLst>
                                      </p:cBhvr>
                                      <p:tavLst>
                                        <p:tav tm="0">
                                          <p:val>
                                            <p:strVal val="#ppt_x"/>
                                          </p:val>
                                        </p:tav>
                                        <p:tav tm="100000">
                                          <p:val>
                                            <p:strVal val="#ppt_x"/>
                                          </p:val>
                                        </p:tav>
                                      </p:tavLst>
                                    </p:anim>
                                    <p:anim calcmode="lin" valueType="num">
                                      <p:cBhvr additive="base">
                                        <p:cTn id="8"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1.1</a:t>
            </a:r>
            <a:r>
              <a:rPr lang="zh-CN" altLang="en-US"/>
              <a:t>计算机网络概述</a:t>
            </a:r>
            <a:endParaRPr lang="zh-CN" altLang="en-US"/>
          </a:p>
        </p:txBody>
      </p:sp>
      <p:sp>
        <p:nvSpPr>
          <p:cNvPr id="3" name="内容占位符 2"/>
          <p:cNvSpPr>
            <a:spLocks noGrp="1"/>
          </p:cNvSpPr>
          <p:nvPr>
            <p:ph idx="1"/>
          </p:nvPr>
        </p:nvSpPr>
        <p:spPr/>
        <p:txBody>
          <a:bodyPr/>
          <a:p>
            <a:r>
              <a:rPr lang="zh-CN" altLang="en-US"/>
              <a:t>计算机网络定义和功能</a:t>
            </a:r>
            <a:endParaRPr lang="zh-CN" altLang="en-US"/>
          </a:p>
          <a:p>
            <a:r>
              <a:rPr lang="zh-CN" altLang="en-US"/>
              <a:t>计算机网络的分类和标准</a:t>
            </a:r>
            <a:endParaRPr lang="zh-CN" altLang="en-US"/>
          </a:p>
          <a:p>
            <a:r>
              <a:rPr lang="zh-CN" altLang="en-US"/>
              <a:t>国际互联网的发展</a:t>
            </a:r>
            <a:endParaRPr lang="zh-CN" altLang="en-US"/>
          </a:p>
        </p:txBody>
      </p:sp>
      <p:sp>
        <p:nvSpPr>
          <p:cNvPr id="4" name="灯片编号占位符 3"/>
          <p:cNvSpPr>
            <a:spLocks noGrp="1"/>
          </p:cNvSpPr>
          <p:nvPr>
            <p:ph type="sldNum" sz="quarter" idx="12"/>
          </p:nvPr>
        </p:nvSpPr>
        <p:spPr/>
        <p:txBody>
          <a:bodyPr/>
          <a:p>
            <a:fld id="{7AC79822-BC0D-4DE8-A7E5-90A3732A2B82}" type="slidenum">
              <a:rPr lang="zh-CN" altLang="en-US" smtClean="0"/>
            </a:fld>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ph type="title"/>
          </p:nvPr>
        </p:nvSpPr>
        <p:spPr>
          <a:xfrm>
            <a:off x="829945" y="482600"/>
            <a:ext cx="5908040" cy="888365"/>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sz="3200" b="1">
                <a:ln w="3175" cap="flat" cmpd="sng">
                  <a:noFill/>
                </a:ln>
                <a:solidFill>
                  <a:schemeClr val="tx1"/>
                </a:solidFill>
                <a:latin typeface="Times New Roman" panose="02020603050405020304" pitchFamily="18" charset="0"/>
                <a:ea typeface="Arial" panose="020B0604020202020204" pitchFamily="34" charset="0"/>
                <a:cs typeface="Times New Roman" panose="02020603050405020304" pitchFamily="18" charset="0"/>
              </a:rPr>
              <a:t> 计算机网络的定义和功能</a:t>
            </a:r>
            <a:br>
              <a:rPr lang="en-US" altLang="zh-CN" sz="4000" b="1">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br>
            <a:endParaRPr lang="ko-KR" altLang="en-US" sz="4000" b="1">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3" name="内容占位符 2"/>
          <p:cNvSpPr>
            <a:spLocks noGrp="1"/>
          </p:cNvSpPr>
          <p:nvPr>
            <p:ph idx="1"/>
          </p:nvPr>
        </p:nvSpPr>
        <p:spPr>
          <a:xfrm>
            <a:off x="759460" y="1916430"/>
            <a:ext cx="9147810" cy="3334385"/>
          </a:xfrm>
        </p:spPr>
        <p:txBody>
          <a:bodyPr vert="horz" wrap="square" lIns="91440" tIns="45720" rIns="91440" bIns="45720" numCol="1" anchor="ctr">
            <a:noAutofit/>
          </a:bodyPr>
          <a:lstStyle/>
          <a:p>
            <a:pPr marL="0" indent="0" algn="l" defTabSz="457200" eaLnBrk="1" fontAlgn="base" hangingPunct="1">
              <a:lnSpc>
                <a:spcPct val="100000"/>
              </a:lnSpc>
              <a:spcBef>
                <a:spcPts val="600"/>
              </a:spcBef>
              <a:spcAft>
                <a:spcPts val="600"/>
              </a:spcAft>
              <a:buFontTx/>
              <a:buNone/>
            </a:pPr>
            <a:r>
              <a:rPr lang="zh-CN" altLang="en-US" sz="2600" b="1">
                <a:latin typeface="Times New Roman" panose="02020603050405020304" pitchFamily="18" charset="0"/>
                <a:ea typeface="华文楷体" panose="02010600040101010101" charset="-122"/>
                <a:cs typeface="Times New Roman" panose="02020603050405020304" pitchFamily="18" charset="0"/>
              </a:rPr>
              <a:t>四次工业革命</a:t>
            </a:r>
            <a:endParaRPr lang="ko-KR" altLang="en-US" sz="2600" b="1">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zh-CN" altLang="en-US" sz="2600" b="1">
                <a:latin typeface="Times New Roman" panose="02020603050405020304" pitchFamily="18" charset="0"/>
                <a:ea typeface="华文楷体" panose="02010600040101010101" charset="-122"/>
                <a:cs typeface="Times New Roman" panose="02020603050405020304" pitchFamily="18" charset="0"/>
              </a:rPr>
              <a:t>蒸汽技术革命</a:t>
            </a:r>
            <a:endParaRPr lang="ko-KR" altLang="en-US" sz="2600" b="1">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zh-CN" altLang="en-US" sz="2600" b="1">
                <a:latin typeface="Times New Roman" panose="02020603050405020304" pitchFamily="18" charset="0"/>
                <a:ea typeface="华文楷体" panose="02010600040101010101" charset="-122"/>
                <a:cs typeface="Times New Roman" panose="02020603050405020304" pitchFamily="18" charset="0"/>
              </a:rPr>
              <a:t>电力技术革命</a:t>
            </a:r>
            <a:endParaRPr lang="ko-KR" altLang="en-US" sz="2600" b="1">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zh-CN" altLang="en-US" sz="2600" b="1">
                <a:latin typeface="Times New Roman" panose="02020603050405020304" pitchFamily="18" charset="0"/>
                <a:ea typeface="华文楷体" panose="02010600040101010101" charset="-122"/>
                <a:cs typeface="Times New Roman" panose="02020603050405020304" pitchFamily="18" charset="0"/>
              </a:rPr>
              <a:t>计算机技术革命</a:t>
            </a:r>
            <a:endParaRPr lang="ko-KR" altLang="en-US" sz="2600" b="1">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zh-CN" altLang="en-US" sz="2600" b="1">
                <a:latin typeface="Times New Roman" panose="02020603050405020304" pitchFamily="18" charset="0"/>
                <a:ea typeface="华文楷体" panose="02010600040101010101" charset="-122"/>
                <a:cs typeface="Times New Roman" panose="02020603050405020304" pitchFamily="18" charset="0"/>
              </a:rPr>
              <a:t>第四次工业革命，是以</a:t>
            </a:r>
            <a:r>
              <a:rPr lang="zh-CN" altLang="en-US" sz="2600" b="1">
                <a:latin typeface="Times New Roman" panose="02020603050405020304" pitchFamily="18" charset="0"/>
                <a:ea typeface="华文楷体" panose="02010600040101010101" charset="-122"/>
                <a:cs typeface="Times New Roman" panose="02020603050405020304" pitchFamily="18" charset="0"/>
                <a:hlinkClick r:id="rId1"/>
              </a:rPr>
              <a:t>互联网</a:t>
            </a:r>
            <a:r>
              <a:rPr lang="zh-CN" altLang="en-US" sz="2600" b="1">
                <a:latin typeface="Times New Roman" panose="02020603050405020304" pitchFamily="18" charset="0"/>
                <a:ea typeface="华文楷体" panose="02010600040101010101" charset="-122"/>
                <a:cs typeface="Times New Roman" panose="02020603050405020304" pitchFamily="18" charset="0"/>
              </a:rPr>
              <a:t>产业化，工业智能化，工业一体化为代表，以</a:t>
            </a:r>
            <a:r>
              <a:rPr lang="zh-CN" altLang="en-US" sz="2600" b="1">
                <a:latin typeface="Times New Roman" panose="02020603050405020304" pitchFamily="18" charset="0"/>
                <a:ea typeface="华文楷体" panose="02010600040101010101" charset="-122"/>
                <a:cs typeface="Times New Roman" panose="02020603050405020304" pitchFamily="18" charset="0"/>
                <a:hlinkClick r:id="rId2"/>
              </a:rPr>
              <a:t>人工智能</a:t>
            </a:r>
            <a:r>
              <a:rPr lang="zh-CN" altLang="en-US" sz="2600" b="1">
                <a:latin typeface="Times New Roman" panose="02020603050405020304" pitchFamily="18" charset="0"/>
                <a:ea typeface="华文楷体" panose="02010600040101010101" charset="-122"/>
                <a:cs typeface="Times New Roman" panose="02020603050405020304" pitchFamily="18" charset="0"/>
              </a:rPr>
              <a:t>，</a:t>
            </a:r>
            <a:r>
              <a:rPr lang="zh-CN" altLang="en-US" sz="2600" b="1">
                <a:latin typeface="Times New Roman" panose="02020603050405020304" pitchFamily="18" charset="0"/>
                <a:ea typeface="华文楷体" panose="02010600040101010101" charset="-122"/>
                <a:cs typeface="Times New Roman" panose="02020603050405020304" pitchFamily="18" charset="0"/>
                <a:hlinkClick r:id="rId3"/>
              </a:rPr>
              <a:t>清洁能源</a:t>
            </a:r>
            <a:r>
              <a:rPr lang="zh-CN" altLang="en-US" sz="2600" b="1">
                <a:latin typeface="Times New Roman" panose="02020603050405020304" pitchFamily="18" charset="0"/>
                <a:ea typeface="华文楷体" panose="02010600040101010101" charset="-122"/>
                <a:cs typeface="Times New Roman" panose="02020603050405020304" pitchFamily="18" charset="0"/>
              </a:rPr>
              <a:t>，无人控制技术，</a:t>
            </a:r>
            <a:r>
              <a:rPr lang="zh-CN" altLang="en-US" sz="2600" b="1">
                <a:latin typeface="Times New Roman" panose="02020603050405020304" pitchFamily="18" charset="0"/>
                <a:ea typeface="华文楷体" panose="02010600040101010101" charset="-122"/>
                <a:cs typeface="Times New Roman" panose="02020603050405020304" pitchFamily="18" charset="0"/>
                <a:hlinkClick r:id="rId4"/>
              </a:rPr>
              <a:t>量子信息技术</a:t>
            </a:r>
            <a:r>
              <a:rPr lang="zh-CN" altLang="en-US" sz="2600" b="1">
                <a:latin typeface="Times New Roman" panose="02020603050405020304" pitchFamily="18" charset="0"/>
                <a:ea typeface="华文楷体" panose="02010600040101010101" charset="-122"/>
                <a:cs typeface="Times New Roman" panose="02020603050405020304" pitchFamily="18" charset="0"/>
              </a:rPr>
              <a:t>，</a:t>
            </a:r>
            <a:r>
              <a:rPr lang="zh-CN" altLang="en-US" sz="2600" b="1">
                <a:latin typeface="Times New Roman" panose="02020603050405020304" pitchFamily="18" charset="0"/>
                <a:ea typeface="华文楷体" panose="02010600040101010101" charset="-122"/>
                <a:cs typeface="Times New Roman" panose="02020603050405020304" pitchFamily="18" charset="0"/>
                <a:hlinkClick r:id="rId5"/>
              </a:rPr>
              <a:t>虚拟现实</a:t>
            </a:r>
            <a:r>
              <a:rPr lang="zh-CN" altLang="en-US" sz="2600" b="1">
                <a:latin typeface="Times New Roman" panose="02020603050405020304" pitchFamily="18" charset="0"/>
                <a:ea typeface="华文楷体" panose="02010600040101010101" charset="-122"/>
                <a:cs typeface="Times New Roman" panose="02020603050405020304" pitchFamily="18" charset="0"/>
              </a:rPr>
              <a:t>以及</a:t>
            </a:r>
            <a:r>
              <a:rPr lang="zh-CN" altLang="en-US" sz="2600" b="1">
                <a:latin typeface="Times New Roman" panose="02020603050405020304" pitchFamily="18" charset="0"/>
                <a:ea typeface="华文楷体" panose="02010600040101010101" charset="-122"/>
                <a:cs typeface="Times New Roman" panose="02020603050405020304" pitchFamily="18" charset="0"/>
                <a:hlinkClick r:id="rId6"/>
              </a:rPr>
              <a:t>生物技术</a:t>
            </a:r>
            <a:r>
              <a:rPr lang="zh-CN" altLang="en-US" sz="2600" b="1">
                <a:latin typeface="Times New Roman" panose="02020603050405020304" pitchFamily="18" charset="0"/>
                <a:ea typeface="华文楷体" panose="02010600040101010101" charset="-122"/>
                <a:cs typeface="Times New Roman" panose="02020603050405020304" pitchFamily="18" charset="0"/>
              </a:rPr>
              <a:t>为主的全新技术革命。</a:t>
            </a:r>
            <a:endParaRPr lang="ko-KR" altLang="en-US" sz="2600" b="1">
              <a:latin typeface="Times New Roman" panose="02020603050405020304" pitchFamily="18" charset="0"/>
              <a:ea typeface="华文楷体" panose="02010600040101010101" charset="-122"/>
              <a:cs typeface="Times New Roman" panose="02020603050405020304" pitchFamily="18" charset="0"/>
            </a:endParaRPr>
          </a:p>
        </p:txBody>
      </p:sp>
      <p:sp>
        <p:nvSpPr>
          <p:cNvPr id="4" name="灯片编号占位符 3"/>
          <p:cNvSpPr>
            <a:spLocks noGrp="1"/>
          </p:cNvSpPr>
          <p:nvPr>
            <p:ph type="sldNum" sz="quarter" idx="12"/>
          </p:nvPr>
        </p:nvSpPr>
        <p:spPr>
          <a:xfrm>
            <a:off x="8946515" y="6108700"/>
            <a:ext cx="464820" cy="365760"/>
          </a:xfrm>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zh-CN" altLang="en-US"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17410"/>
          <p:cNvSpPr txBox="1"/>
          <p:nvPr/>
        </p:nvSpPr>
        <p:spPr bwMode="auto">
          <a:xfrm>
            <a:off x="1076960" y="1124585"/>
            <a:ext cx="8269605" cy="1816735"/>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42950" indent="-28575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342900" indent="-342900" algn="l" defTabSz="457200" eaLnBrk="1" fontAlgn="base" hangingPunct="1">
              <a:lnSpc>
                <a:spcPct val="100000"/>
              </a:lnSpc>
              <a:spcBef>
                <a:spcPts val="1700"/>
              </a:spcBef>
              <a:spcAft>
                <a:spcPts val="0"/>
              </a:spcAft>
              <a:buClr>
                <a:srgbClr val="000000"/>
              </a:buClr>
              <a:buFont typeface="Arial" panose="020B0604020202020204"/>
              <a:buChar char="•"/>
            </a:pPr>
            <a:r>
              <a:rPr lang="zh-CN" altLang="en-US" sz="2800" b="1">
                <a:solidFill>
                  <a:srgbClr val="000000"/>
                </a:solidFill>
                <a:latin typeface="华文楷体" panose="02010600040101010101" charset="-122"/>
                <a:ea typeface="华文楷体" panose="02010600040101010101" charset="-122"/>
              </a:rPr>
              <a:t>强调信息传输</a:t>
            </a:r>
            <a:endParaRPr lang="ko-KR" altLang="en-US" sz="2800" b="1">
              <a:solidFill>
                <a:srgbClr val="000000"/>
              </a:solidFill>
              <a:latin typeface="华文楷体" panose="02010600040101010101" charset="-122"/>
              <a:ea typeface="华文楷体" panose="02010600040101010101" charset="-122"/>
            </a:endParaRPr>
          </a:p>
          <a:p>
            <a:pPr marL="342900" indent="-342900" algn="l" defTabSz="457200" eaLnBrk="1" fontAlgn="base" hangingPunct="1">
              <a:lnSpc>
                <a:spcPct val="100000"/>
              </a:lnSpc>
              <a:spcBef>
                <a:spcPts val="1700"/>
              </a:spcBef>
              <a:spcAft>
                <a:spcPts val="0"/>
              </a:spcAft>
              <a:buClr>
                <a:srgbClr val="000000"/>
              </a:buClr>
              <a:buFont typeface="Arial" panose="020B0604020202020204"/>
              <a:buChar char="•"/>
            </a:pPr>
            <a:r>
              <a:rPr lang="zh-CN" altLang="en-US" sz="2800" b="1">
                <a:solidFill>
                  <a:srgbClr val="000000"/>
                </a:solidFill>
                <a:latin typeface="华文楷体" panose="02010600040101010101" charset="-122"/>
                <a:ea typeface="华文楷体" panose="02010600040101010101" charset="-122"/>
              </a:rPr>
              <a:t>强调共享资源</a:t>
            </a:r>
            <a:endParaRPr lang="ko-KR" altLang="en-US" sz="2800" b="1">
              <a:solidFill>
                <a:srgbClr val="000000"/>
              </a:solidFill>
              <a:latin typeface="华文楷体" panose="02010600040101010101" charset="-122"/>
              <a:ea typeface="华文楷体" panose="02010600040101010101" charset="-122"/>
            </a:endParaRPr>
          </a:p>
          <a:p>
            <a:pPr marL="342900" indent="-342900" algn="l" defTabSz="457200" eaLnBrk="1" fontAlgn="base" hangingPunct="1">
              <a:lnSpc>
                <a:spcPct val="100000"/>
              </a:lnSpc>
              <a:spcBef>
                <a:spcPts val="1700"/>
              </a:spcBef>
              <a:spcAft>
                <a:spcPts val="0"/>
              </a:spcAft>
              <a:buClr>
                <a:srgbClr val="000000"/>
              </a:buClr>
              <a:buFont typeface="Arial" panose="020B0604020202020204"/>
              <a:buChar char="•"/>
            </a:pPr>
            <a:r>
              <a:rPr lang="zh-CN" altLang="en-US" sz="2800" b="1">
                <a:solidFill>
                  <a:srgbClr val="000000"/>
                </a:solidFill>
                <a:latin typeface="华文楷体" panose="02010600040101010101" charset="-122"/>
                <a:ea typeface="华文楷体" panose="02010600040101010101" charset="-122"/>
              </a:rPr>
              <a:t>强调用户透明性</a:t>
            </a:r>
            <a:endParaRPr lang="ko-KR" altLang="en-US" sz="2800" b="1">
              <a:solidFill>
                <a:srgbClr val="000000"/>
              </a:solidFill>
              <a:latin typeface="华文楷体" panose="02010600040101010101" charset="-122"/>
              <a:ea typeface="华文楷体" panose="02010600040101010101" charset="-122"/>
            </a:endParaRPr>
          </a:p>
        </p:txBody>
      </p:sp>
      <p:pic>
        <p:nvPicPr>
          <p:cNvPr id="17413" name="Picture 17412"/>
          <p:cNvPicPr/>
          <p:nvPr/>
        </p:nvPicPr>
        <p:blipFill rotWithShape="1">
          <a:blip r:embed="rId1" cstate="print">
            <a:extLst>
              <a:ext uri="{28A0092B-C50C-407E-A947-70E740481C1C}">
                <a14:useLocalDpi xmlns:a14="http://schemas.microsoft.com/office/drawing/2010/main" val="0"/>
              </a:ext>
            </a:extLst>
          </a:blip>
          <a:srcRect l="3543" r="3543"/>
          <a:stretch>
            <a:fillRect/>
          </a:stretch>
        </p:blipFill>
        <p:spPr bwMode="auto">
          <a:xfrm>
            <a:off x="574040" y="2853055"/>
            <a:ext cx="8988425" cy="3239135"/>
          </a:xfrm>
          <a:prstGeom prst="rect">
            <a:avLst/>
          </a:prstGeom>
          <a:noFill/>
          <a:ln w="0">
            <a:noFill/>
          </a:ln>
        </p:spPr>
      </p:pic>
      <p:sp>
        <p:nvSpPr>
          <p:cNvPr id="18438" name="Text Box 18437"/>
          <p:cNvSpPr txBox="1"/>
          <p:nvPr/>
        </p:nvSpPr>
        <p:spPr bwMode="auto">
          <a:xfrm>
            <a:off x="741045" y="3429000"/>
            <a:ext cx="8192135" cy="2226310"/>
          </a:xfrm>
          <a:prstGeom prst="rect">
            <a:avLst/>
          </a:prstGeom>
          <a:noFill/>
          <a:ln w="0">
            <a:noFill/>
          </a:ln>
        </p:spPr>
        <p:txBody>
          <a:bodyPr vert="horz" wrap="square" lIns="91440" tIns="45720" rIns="91440" bIns="45720" numCol="1" anchor="t">
            <a:spAutoFit/>
          </a:bodyPr>
          <a:lstStyle/>
          <a:p>
            <a:pPr marL="0" indent="0" algn="l" defTabSz="457200" eaLnBrk="0" fontAlgn="base" hangingPunct="0">
              <a:lnSpc>
                <a:spcPct val="100000"/>
              </a:lnSpc>
              <a:spcBef>
                <a:spcPts val="0"/>
              </a:spcBef>
              <a:spcAft>
                <a:spcPts val="0"/>
              </a:spcAft>
              <a:buFontTx/>
              <a:buNone/>
              <a:defRPr sz="1800"/>
            </a:pPr>
            <a:r>
              <a:rPr lang="zh-CN" altLang="en-US" sz="28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凡是将分布在不同地理位置上的具有独立</a:t>
            </a:r>
            <a:endParaRPr lang="ko-KR" altLang="en-US" sz="2800" b="1">
              <a:solidFill>
                <a:schemeClr val="bg1"/>
              </a:solidFill>
              <a:latin typeface="华文新魏" panose="02010800040101010101" charset="-122"/>
              <a:ea typeface="华文新魏" panose="02010800040101010101" charset="-122"/>
            </a:endParaRPr>
          </a:p>
          <a:p>
            <a:pPr marL="0" indent="0" algn="l" defTabSz="457200" eaLnBrk="0" fontAlgn="base" hangingPunct="0">
              <a:lnSpc>
                <a:spcPct val="100000"/>
              </a:lnSpc>
              <a:spcBef>
                <a:spcPts val="0"/>
              </a:spcBef>
              <a:spcAft>
                <a:spcPts val="0"/>
              </a:spcAft>
              <a:buFontTx/>
              <a:buNone/>
              <a:defRPr sz="1800"/>
            </a:pPr>
            <a:r>
              <a:rPr lang="zh-CN" altLang="en-US" sz="28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工作能力的计算机、终端及其附属设备，用通信设备和通信线路连接起来，并配置网络软件和通信协议，以实现数据传输和资源共享的系统就叫做计算机网络。</a:t>
            </a:r>
            <a:endParaRPr lang="ko-KR" altLang="en-US" sz="2800" b="1">
              <a:solidFill>
                <a:schemeClr val="bg1"/>
              </a:solidFill>
              <a:latin typeface="华文新魏" panose="02010800040101010101" charset="-122"/>
              <a:ea typeface="华文新魏" panose="02010800040101010101" charset="-122"/>
            </a:endParaRPr>
          </a:p>
        </p:txBody>
      </p:sp>
      <p:sp>
        <p:nvSpPr>
          <p:cNvPr id="9" name="Rectangle 8"/>
          <p:cNvSpPr txBox="1"/>
          <p:nvPr/>
        </p:nvSpPr>
        <p:spPr bwMode="auto">
          <a:xfrm>
            <a:off x="1417955" y="20320"/>
            <a:ext cx="5133340" cy="1108075"/>
          </a:xfrm>
          <a:prstGeom prst="rect">
            <a:avLst/>
          </a:prstGeom>
          <a:noFill/>
          <a:ln w="0">
            <a:noFill/>
          </a:ln>
        </p:spPr>
        <p:txBody>
          <a:bodyPr vert="horz" wrap="square" lIns="91440" tIns="45720" rIns="91440" bIns="45720" numCol="1" anchor="ctr">
            <a:noAutofit/>
          </a:bodyPr>
          <a:lstStyle>
            <a:lvl1pPr marL="0" indent="0" algn="ctr" defTabSz="457200" eaLnBrk="1" fontAlgn="base" hangingPunct="1">
              <a:lnSpc>
                <a:spcPct val="100000"/>
              </a:lnSpc>
              <a:spcBef>
                <a:spcPts val="0"/>
              </a:spcBef>
              <a:spcAft>
                <a:spcPts val="0"/>
              </a:spcAft>
              <a:buFontTx/>
              <a:buNone/>
              <a:defRPr lang="en-GB" altLang="en-US" sz="4000">
                <a:ln w="3175" cap="flat" cmpd="sng">
                  <a:noFill/>
                </a:ln>
                <a:solidFill>
                  <a:schemeClr val="tx1"/>
                </a:solidFill>
                <a:latin typeface="+mj-lt"/>
                <a:ea typeface="+mj-ea"/>
                <a:cs typeface="+mj-cs"/>
              </a:defRPr>
            </a:lvl1pPr>
            <a:lvl2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2pPr>
            <a:lvl3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3pPr>
            <a:lvl4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4pPr>
            <a:lvl5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5pPr>
            <a:lvl6pPr marL="0" indent="0" defTabSz="508000" eaLnBrk="1" hangingPunct="1">
              <a:lnSpc>
                <a:spcPct val="100000"/>
              </a:lnSpc>
              <a:spcBef>
                <a:spcPts val="0"/>
              </a:spcBef>
              <a:spcAft>
                <a:spcPts val="0"/>
              </a:spcAft>
              <a:buFontTx/>
              <a:buNone/>
              <a:defRPr lang="en-GB" altLang="en-US" sz="1800">
                <a:solidFill>
                  <a:schemeClr val="tx2"/>
                </a:solidFill>
              </a:defRPr>
            </a:lvl6pPr>
            <a:lvl7pPr marL="0" indent="0" defTabSz="508000" eaLnBrk="1" hangingPunct="1">
              <a:lnSpc>
                <a:spcPct val="100000"/>
              </a:lnSpc>
              <a:spcBef>
                <a:spcPts val="0"/>
              </a:spcBef>
              <a:spcAft>
                <a:spcPts val="0"/>
              </a:spcAft>
              <a:buFontTx/>
              <a:buNone/>
              <a:defRPr lang="en-GB" altLang="en-US" sz="1800">
                <a:solidFill>
                  <a:schemeClr val="tx2"/>
                </a:solidFill>
              </a:defRPr>
            </a:lvl7pPr>
            <a:lvl8pPr marL="0" indent="0" defTabSz="508000" eaLnBrk="1" hangingPunct="1">
              <a:lnSpc>
                <a:spcPct val="100000"/>
              </a:lnSpc>
              <a:spcBef>
                <a:spcPts val="0"/>
              </a:spcBef>
              <a:spcAft>
                <a:spcPts val="0"/>
              </a:spcAft>
              <a:buFontTx/>
              <a:buNone/>
              <a:defRPr lang="en-GB" altLang="en-US" sz="1800">
                <a:solidFill>
                  <a:schemeClr val="tx2"/>
                </a:solidFill>
              </a:defRPr>
            </a:lvl8pPr>
            <a:lvl9pPr marL="0" indent="0" defTabSz="508000" eaLnBrk="1" hangingPunct="1">
              <a:lnSpc>
                <a:spcPct val="100000"/>
              </a:lnSpc>
              <a:spcBef>
                <a:spcPts val="0"/>
              </a:spcBef>
              <a:spcAft>
                <a:spcPts val="0"/>
              </a:spcAft>
              <a:buFontTx/>
              <a:buNone/>
              <a:defRPr lang="en-GB" altLang="en-US" sz="1800">
                <a:solidFill>
                  <a:schemeClr val="tx2"/>
                </a:solidFill>
              </a:defRPr>
            </a:lvl9pPr>
          </a:lstStyle>
          <a:p>
            <a:pPr marL="0" indent="0" algn="l" defTabSz="457200" eaLnBrk="0" fontAlgn="base" hangingPunct="0">
              <a:lnSpc>
                <a:spcPct val="100000"/>
              </a:lnSpc>
              <a:spcBef>
                <a:spcPts val="0"/>
              </a:spcBef>
              <a:spcAft>
                <a:spcPts val="0"/>
              </a:spcAft>
              <a:buFontTx/>
              <a:buNone/>
            </a:pPr>
            <a:r>
              <a:rPr lang="zh-CN" altLang="en-US" sz="4000">
                <a:latin typeface="Corbel" panose="020B0503020204020204" pitchFamily="34" charset="0"/>
                <a:ea typeface="华文楷体" panose="02010600040101010101" charset="-122"/>
                <a:cs typeface="+mn-cs"/>
              </a:rPr>
              <a:t>计算机网络的定义 </a:t>
            </a:r>
            <a:endParaRPr lang="ko-KR" altLang="en-US" sz="4000">
              <a:latin typeface="Corbel" panose="020B0503020204020204" pitchFamily="34" charset="0"/>
              <a:ea typeface="华文楷体" panose="02010600040101010101" charset="-122"/>
              <a:cs typeface="+mn-cs"/>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6753225" y="1196975"/>
            <a:ext cx="2513965" cy="1792605"/>
          </a:xfrm>
          <a:prstGeom prst="rect">
            <a:avLst/>
          </a:prstGeom>
          <a:noFill/>
          <a:ln w="0">
            <a:noFill/>
          </a:ln>
        </p:spPr>
      </p:pic>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Corbel" panose="020B0503020204020204" pitchFamily="34" charset="0"/>
                <a:ea typeface="华文楷体" panose="02010600040101010101" charset="-122"/>
                <a:cs typeface="+mn-cs"/>
              </a:rPr>
            </a:fld>
            <a:endParaRPr lang="ko-KR" altLang="en-US" sz="1000" b="0" i="0">
              <a:latin typeface="Corbel" panose="020B0503020204020204" pitchFamily="34" charset="0"/>
              <a:ea typeface="华文楷体" panose="020106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200"/>
                                  </p:iterate>
                                  <p:childTnLst>
                                    <p:set>
                                      <p:cBhvr>
                                        <p:cTn id="6"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p:bldP spid="1843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137DC1DE-D772-415A-B75D-6C2A3BBF0EE5}" type="slidenum">
              <a:rPr lang="zh-CN" altLang="en-US" smtClean="0"/>
            </a:fld>
            <a:endParaRPr lang="en-US" altLang="zh-CN"/>
          </a:p>
        </p:txBody>
      </p:sp>
      <p:sp>
        <p:nvSpPr>
          <p:cNvPr id="3" name="标题 1"/>
          <p:cNvSpPr>
            <a:spLocks noGrp="1"/>
          </p:cNvSpPr>
          <p:nvPr/>
        </p:nvSpPr>
        <p:spPr>
          <a:xfrm>
            <a:off x="495300" y="188640"/>
            <a:ext cx="9066212" cy="792088"/>
          </a:xfrm>
          <a:prstGeom prst="rect">
            <a:avLst/>
          </a:prstGeom>
          <a:noFill/>
          <a:ln>
            <a:noFill/>
          </a:ln>
        </p:spPr>
        <p:txBody>
          <a:bodyPr vert="horz" wrap="square" lIns="91440" tIns="45720" rIns="91440" bIns="45720" numCol="1" anchor="ctr" anchorCtr="0" compatLnSpc="1"/>
          <a:lstStyle>
            <a:lvl1pPr algn="ctr" defTabSz="457200" rtl="0" eaLnBrk="1" fontAlgn="base" hangingPunct="1">
              <a:spcBef>
                <a:spcPct val="0"/>
              </a:spcBef>
              <a:spcAft>
                <a:spcPct val="0"/>
              </a:spcAft>
              <a:defRPr sz="4000" b="1" kern="1200">
                <a:ln w="3175" cmpd="sng">
                  <a:noFill/>
                </a:ln>
                <a:solidFill>
                  <a:srgbClr val="333399"/>
                </a:solidFill>
                <a:latin typeface="+mn-lt"/>
                <a:ea typeface="黑体" panose="02010609060101010101" pitchFamily="2" charset="-122"/>
                <a:cs typeface="+mj-cs"/>
              </a:defRPr>
            </a:lvl1pPr>
            <a:lvl2pPr algn="ctr" defTabSz="457200" rtl="0" eaLnBrk="1" fontAlgn="base" hangingPunct="1">
              <a:spcBef>
                <a:spcPct val="0"/>
              </a:spcBef>
              <a:spcAft>
                <a:spcPct val="0"/>
              </a:spcAft>
              <a:defRPr sz="4000">
                <a:solidFill>
                  <a:schemeClr val="tx1"/>
                </a:solidFill>
                <a:latin typeface="Corbel" panose="020B0503020204020204" pitchFamily="34" charset="0"/>
              </a:defRPr>
            </a:lvl2pPr>
            <a:lvl3pPr algn="ctr" defTabSz="457200" rtl="0" eaLnBrk="1" fontAlgn="base" hangingPunct="1">
              <a:spcBef>
                <a:spcPct val="0"/>
              </a:spcBef>
              <a:spcAft>
                <a:spcPct val="0"/>
              </a:spcAft>
              <a:defRPr sz="4000">
                <a:solidFill>
                  <a:schemeClr val="tx1"/>
                </a:solidFill>
                <a:latin typeface="Corbel" panose="020B0503020204020204" pitchFamily="34" charset="0"/>
              </a:defRPr>
            </a:lvl3pPr>
            <a:lvl4pPr algn="ctr" defTabSz="457200" rtl="0" eaLnBrk="1" fontAlgn="base" hangingPunct="1">
              <a:spcBef>
                <a:spcPct val="0"/>
              </a:spcBef>
              <a:spcAft>
                <a:spcPct val="0"/>
              </a:spcAft>
              <a:defRPr sz="4000">
                <a:solidFill>
                  <a:schemeClr val="tx1"/>
                </a:solidFill>
                <a:latin typeface="Corbel" panose="020B0503020204020204" pitchFamily="34" charset="0"/>
              </a:defRPr>
            </a:lvl4pPr>
            <a:lvl5pPr algn="ctr" defTabSz="457200" rtl="0" eaLnBrk="1" fontAlgn="base" hangingPunct="1">
              <a:spcBef>
                <a:spcPct val="0"/>
              </a:spcBef>
              <a:spcAft>
                <a:spcPct val="0"/>
              </a:spcAft>
              <a:defRPr sz="4000">
                <a:solidFill>
                  <a:schemeClr val="tx1"/>
                </a:solidFill>
                <a:latin typeface="Corbel" panose="020B0503020204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dirty="0">
                <a:latin typeface="华文楷体" panose="02010600040101010101" charset="-122"/>
                <a:ea typeface="华文楷体" panose="02010600040101010101" charset="-122"/>
              </a:rPr>
              <a:t>互联网应用</a:t>
            </a:r>
            <a:endParaRPr lang="zh-CN" altLang="en-US" dirty="0">
              <a:latin typeface="华文楷体" panose="02010600040101010101" charset="-122"/>
              <a:ea typeface="华文楷体" panose="02010600040101010101" charset="-122"/>
            </a:endParaRPr>
          </a:p>
        </p:txBody>
      </p:sp>
      <p:sp>
        <p:nvSpPr>
          <p:cNvPr id="4" name="内容占位符 2"/>
          <p:cNvSpPr>
            <a:spLocks noGrp="1"/>
          </p:cNvSpPr>
          <p:nvPr/>
        </p:nvSpPr>
        <p:spPr>
          <a:xfrm>
            <a:off x="495299" y="1124744"/>
            <a:ext cx="9066213" cy="639762"/>
          </a:xfrm>
          <a:prstGeom prst="rect">
            <a:avLst/>
          </a:prstGeom>
          <a:solidFill>
            <a:srgbClr val="00FF00"/>
          </a:solidFill>
          <a:ln>
            <a:noFill/>
          </a:ln>
        </p:spPr>
        <p:txBody>
          <a:bodyPr vert="horz" wrap="square" lIns="91440" tIns="45720" rIns="91440" bIns="45720" numCol="1" anchor="ctr" anchorCtr="0" compatLnSpc="1"/>
          <a:lstStyle>
            <a:lvl1pPr marL="0" indent="0" algn="l" defTabSz="457200" rtl="0" eaLnBrk="1" fontAlgn="base" hangingPunct="1">
              <a:spcBef>
                <a:spcPct val="20000"/>
              </a:spcBef>
              <a:spcAft>
                <a:spcPts val="600"/>
              </a:spcAft>
              <a:buClr>
                <a:srgbClr val="1287C3"/>
              </a:buClr>
              <a:buSzPct val="145000"/>
              <a:buFont typeface="Arial" panose="020B0604020202020204" pitchFamily="34" charset="0"/>
              <a:buNone/>
              <a:defRPr sz="3200" b="1" kern="1200">
                <a:solidFill>
                  <a:schemeClr val="tx1"/>
                </a:solidFill>
                <a:latin typeface="+mn-lt"/>
                <a:ea typeface="黑体" panose="02010609060101010101" pitchFamily="2" charset="-122"/>
                <a:cs typeface="+mn-cs"/>
              </a:defRPr>
            </a:lvl1pPr>
            <a:lvl2pPr marL="457200" indent="0" algn="l" defTabSz="457200" rtl="0" eaLnBrk="1" fontAlgn="base" hangingPunct="1">
              <a:spcBef>
                <a:spcPct val="20000"/>
              </a:spcBef>
              <a:spcAft>
                <a:spcPts val="600"/>
              </a:spcAft>
              <a:buClr>
                <a:srgbClr val="1287C3"/>
              </a:buClr>
              <a:buSzPct val="145000"/>
              <a:buFont typeface="Arial" panose="020B0604020202020204" pitchFamily="34" charset="0"/>
              <a:buNone/>
              <a:defRPr sz="2000" b="1" kern="1200">
                <a:solidFill>
                  <a:schemeClr val="tx1"/>
                </a:solidFill>
                <a:latin typeface="+mn-lt"/>
                <a:ea typeface="+mn-ea"/>
                <a:cs typeface="+mn-cs"/>
              </a:defRPr>
            </a:lvl2pPr>
            <a:lvl3pPr marL="914400" indent="0" algn="l" defTabSz="457200" rtl="0" eaLnBrk="1" fontAlgn="base" hangingPunct="1">
              <a:spcBef>
                <a:spcPct val="20000"/>
              </a:spcBef>
              <a:spcAft>
                <a:spcPts val="600"/>
              </a:spcAft>
              <a:buClr>
                <a:srgbClr val="1287C3"/>
              </a:buClr>
              <a:buSzPct val="145000"/>
              <a:buFont typeface="Arial" panose="020B0604020202020204" pitchFamily="34" charset="0"/>
              <a:buNone/>
              <a:defRPr sz="1800" b="1" kern="1200">
                <a:solidFill>
                  <a:schemeClr val="tx1"/>
                </a:solidFill>
                <a:latin typeface="+mn-lt"/>
                <a:ea typeface="+mn-ea"/>
                <a:cs typeface="+mn-cs"/>
              </a:defRPr>
            </a:lvl3pPr>
            <a:lvl4pPr marL="1371600" indent="0" algn="l" defTabSz="457200" rtl="0" eaLnBrk="1" fontAlgn="base" hangingPunct="1">
              <a:spcBef>
                <a:spcPct val="20000"/>
              </a:spcBef>
              <a:spcAft>
                <a:spcPts val="600"/>
              </a:spcAft>
              <a:buClr>
                <a:srgbClr val="1287C3"/>
              </a:buClr>
              <a:buSzPct val="145000"/>
              <a:buFont typeface="Arial" panose="020B0604020202020204" pitchFamily="34" charset="0"/>
              <a:buNone/>
              <a:defRPr sz="1600" b="1" kern="1200">
                <a:solidFill>
                  <a:schemeClr val="tx1"/>
                </a:solidFill>
                <a:latin typeface="+mn-lt"/>
                <a:ea typeface="+mn-ea"/>
                <a:cs typeface="+mn-cs"/>
              </a:defRPr>
            </a:lvl4pPr>
            <a:lvl5pPr marL="1828800" indent="0" algn="l" defTabSz="457200" rtl="0" eaLnBrk="1" fontAlgn="base" hangingPunct="1">
              <a:spcBef>
                <a:spcPct val="20000"/>
              </a:spcBef>
              <a:spcAft>
                <a:spcPts val="600"/>
              </a:spcAft>
              <a:buClr>
                <a:srgbClr val="1287C3"/>
              </a:buClr>
              <a:buSzPct val="145000"/>
              <a:buFont typeface="Arial" panose="020B0604020202020204" pitchFamily="34" charset="0"/>
              <a:buNone/>
              <a:defRPr sz="1600" b="1"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600" b="1"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600" b="1"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600" b="1"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600" b="1" kern="1200" cap="none">
                <a:solidFill>
                  <a:schemeClr val="tx1"/>
                </a:solidFill>
                <a:effectLst/>
                <a:latin typeface="+mn-lt"/>
                <a:ea typeface="+mn-ea"/>
                <a:cs typeface="+mn-cs"/>
              </a:defRPr>
            </a:lvl9pPr>
          </a:lstStyle>
          <a:p>
            <a:pPr algn="ctr"/>
            <a:r>
              <a:rPr lang="zh-CN" altLang="zh-CN" i="1" u="sng" dirty="0">
                <a:latin typeface="华文楷体" panose="02010600040101010101" charset="-122"/>
                <a:ea typeface="华文楷体" panose="02010600040101010101" charset="-122"/>
              </a:rPr>
              <a:t>绝大多数人</a:t>
            </a:r>
            <a:r>
              <a:rPr lang="zh-CN" altLang="en-US" i="1" u="sng" dirty="0">
                <a:latin typeface="华文楷体" panose="02010600040101010101" charset="-122"/>
                <a:ea typeface="华文楷体" panose="02010600040101010101" charset="-122"/>
              </a:rPr>
              <a:t>通过使用互联网而</a:t>
            </a:r>
            <a:r>
              <a:rPr lang="zh-CN" altLang="zh-CN" i="1" u="sng" dirty="0">
                <a:latin typeface="华文楷体" panose="02010600040101010101" charset="-122"/>
                <a:ea typeface="华文楷体" panose="02010600040101010101" charset="-122"/>
              </a:rPr>
              <a:t>认识</a:t>
            </a:r>
            <a:r>
              <a:rPr lang="zh-CN" altLang="en-US" i="1" u="sng" dirty="0">
                <a:latin typeface="华文楷体" panose="02010600040101010101" charset="-122"/>
                <a:ea typeface="华文楷体" panose="02010600040101010101" charset="-122"/>
              </a:rPr>
              <a:t>了</a:t>
            </a:r>
            <a:r>
              <a:rPr lang="zh-CN" altLang="zh-CN" i="1" u="sng" dirty="0">
                <a:latin typeface="华文楷体" panose="02010600040101010101" charset="-122"/>
                <a:ea typeface="华文楷体" panose="02010600040101010101" charset="-122"/>
              </a:rPr>
              <a:t>互联网</a:t>
            </a:r>
            <a:r>
              <a:rPr lang="zh-CN" altLang="en-US" i="1" u="sng" dirty="0">
                <a:latin typeface="华文楷体" panose="02010600040101010101" charset="-122"/>
                <a:ea typeface="华文楷体" panose="02010600040101010101" charset="-122"/>
              </a:rPr>
              <a:t>。</a:t>
            </a:r>
            <a:endParaRPr lang="en-US" altLang="zh-CN" i="1" u="sng" dirty="0">
              <a:latin typeface="华文楷体" panose="02010600040101010101" charset="-122"/>
              <a:ea typeface="华文楷体" panose="02010600040101010101" charset="-122"/>
            </a:endParaRPr>
          </a:p>
        </p:txBody>
      </p:sp>
      <p:sp>
        <p:nvSpPr>
          <p:cNvPr id="14" name="内容占位符 13"/>
          <p:cNvSpPr>
            <a:spLocks noGrp="1"/>
          </p:cNvSpPr>
          <p:nvPr/>
        </p:nvSpPr>
        <p:spPr>
          <a:xfrm>
            <a:off x="782319" y="2016550"/>
            <a:ext cx="4455513" cy="4292770"/>
          </a:xfrm>
          <a:prstGeom prst="rect">
            <a:avLst/>
          </a:prstGeom>
          <a:noFill/>
          <a:ln>
            <a:noFill/>
          </a:ln>
        </p:spPr>
        <p:txBody>
          <a:bodyPr vert="horz" wrap="square" lIns="91440" tIns="45720" rIns="91440" bIns="45720" numCol="1" anchor="ctr" anchorCtr="0" compatLnSpc="1"/>
          <a:lstStyle>
            <a:lvl1pPr marL="2857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800" b="1" kern="1200">
                <a:solidFill>
                  <a:schemeClr val="tx1"/>
                </a:solidFill>
                <a:latin typeface="+mn-lt"/>
                <a:ea typeface="黑体" panose="02010609060101010101" pitchFamily="2" charset="-122"/>
                <a:cs typeface="+mn-cs"/>
              </a:defRPr>
            </a:lvl1pPr>
            <a:lvl2pPr marL="7429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400" b="1" kern="1200">
                <a:solidFill>
                  <a:schemeClr val="tx1"/>
                </a:solidFill>
                <a:latin typeface="+mn-lt"/>
                <a:ea typeface="黑体" panose="02010609060101010101" pitchFamily="2" charset="-122"/>
                <a:cs typeface="+mn-cs"/>
              </a:defRPr>
            </a:lvl2pPr>
            <a:lvl3pPr marL="12001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000" b="1" kern="1200">
                <a:solidFill>
                  <a:schemeClr val="tx1"/>
                </a:solidFill>
                <a:latin typeface="+mn-lt"/>
                <a:ea typeface="黑体" panose="02010609060101010101" pitchFamily="2" charset="-122"/>
                <a:cs typeface="+mn-cs"/>
              </a:defRPr>
            </a:lvl3pPr>
            <a:lvl4pPr marL="1543050" indent="-171450" algn="l" defTabSz="457200" rtl="0" eaLnBrk="1" fontAlgn="base" hangingPunct="1">
              <a:spcBef>
                <a:spcPct val="20000"/>
              </a:spcBef>
              <a:spcAft>
                <a:spcPts val="600"/>
              </a:spcAft>
              <a:buClr>
                <a:srgbClr val="1287C3"/>
              </a:buClr>
              <a:buSzPct val="145000"/>
              <a:buFont typeface="Arial" panose="020B0604020202020204" pitchFamily="34" charset="0"/>
              <a:buChar char="•"/>
              <a:defRPr sz="1800" b="1" kern="1200">
                <a:solidFill>
                  <a:schemeClr val="tx1"/>
                </a:solidFill>
                <a:latin typeface="+mn-lt"/>
                <a:ea typeface="黑体" panose="02010609060101010101" pitchFamily="2" charset="-122"/>
                <a:cs typeface="+mn-cs"/>
              </a:defRPr>
            </a:lvl4pPr>
            <a:lvl5pPr marL="2000250" indent="-171450" algn="l" defTabSz="457200" rtl="0" eaLnBrk="1" fontAlgn="base" hangingPunct="1">
              <a:spcBef>
                <a:spcPct val="20000"/>
              </a:spcBef>
              <a:spcAft>
                <a:spcPts val="600"/>
              </a:spcAft>
              <a:buClr>
                <a:srgbClr val="1287C3"/>
              </a:buClr>
              <a:buSzPct val="145000"/>
              <a:buFont typeface="Arial" panose="020B0604020202020204" pitchFamily="34" charset="0"/>
              <a:buChar char="•"/>
              <a:defRPr sz="1800" b="1" kern="1200">
                <a:solidFill>
                  <a:schemeClr val="tx1"/>
                </a:solidFill>
                <a:latin typeface="+mn-lt"/>
                <a:ea typeface="黑体" panose="02010609060101010101" pitchFamily="2" charset="-122"/>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9pPr>
          </a:lstStyle>
          <a:p>
            <a:r>
              <a:rPr lang="zh-CN" altLang="zh-CN" dirty="0">
                <a:latin typeface="华文楷体" panose="02010600040101010101" charset="-122"/>
                <a:ea typeface="华文楷体" panose="02010600040101010101" charset="-122"/>
              </a:rPr>
              <a:t>上网玩游戏</a:t>
            </a:r>
            <a:endParaRPr lang="en-US" altLang="zh-CN" dirty="0">
              <a:latin typeface="华文楷体" panose="02010600040101010101" charset="-122"/>
              <a:ea typeface="华文楷体" panose="02010600040101010101" charset="-122"/>
            </a:endParaRPr>
          </a:p>
          <a:p>
            <a:r>
              <a:rPr lang="zh-CN" altLang="zh-CN" dirty="0">
                <a:latin typeface="华文楷体" panose="02010600040101010101" charset="-122"/>
                <a:ea typeface="华文楷体" panose="02010600040101010101" charset="-122"/>
              </a:rPr>
              <a:t>看网上视频</a:t>
            </a:r>
            <a:endParaRPr lang="en-US" altLang="zh-CN" dirty="0">
              <a:latin typeface="华文楷体" panose="02010600040101010101" charset="-122"/>
              <a:ea typeface="华文楷体" panose="02010600040101010101" charset="-122"/>
            </a:endParaRPr>
          </a:p>
          <a:p>
            <a:r>
              <a:rPr lang="zh-CN" altLang="zh-CN" dirty="0">
                <a:latin typeface="华文楷体" panose="02010600040101010101" charset="-122"/>
                <a:ea typeface="华文楷体" panose="02010600040101010101" charset="-122"/>
              </a:rPr>
              <a:t>和朋友</a:t>
            </a:r>
            <a:r>
              <a:rPr lang="zh-CN" altLang="en-US" dirty="0">
                <a:latin typeface="华文楷体" panose="02010600040101010101" charset="-122"/>
                <a:ea typeface="华文楷体" panose="02010600040101010101" charset="-122"/>
              </a:rPr>
              <a:t>用</a:t>
            </a:r>
            <a:r>
              <a:rPr lang="zh-CN" altLang="zh-CN" dirty="0">
                <a:latin typeface="华文楷体" panose="02010600040101010101" charset="-122"/>
                <a:ea typeface="华文楷体" panose="02010600040101010101" charset="-122"/>
              </a:rPr>
              <a:t>微信</a:t>
            </a:r>
            <a:r>
              <a:rPr lang="zh-CN" altLang="en-US" dirty="0">
                <a:latin typeface="华文楷体" panose="02010600040101010101" charset="-122"/>
                <a:ea typeface="华文楷体" panose="02010600040101010101" charset="-122"/>
              </a:rPr>
              <a:t>、</a:t>
            </a:r>
            <a:r>
              <a:rPr lang="en-US" altLang="zh-CN" dirty="0">
                <a:latin typeface="华文楷体" panose="02010600040101010101" charset="-122"/>
                <a:ea typeface="华文楷体" panose="02010600040101010101" charset="-122"/>
              </a:rPr>
              <a:t>QQ</a:t>
            </a:r>
            <a:r>
              <a:rPr lang="zh-CN" altLang="zh-CN" dirty="0">
                <a:latin typeface="华文楷体" panose="02010600040101010101" charset="-122"/>
                <a:ea typeface="华文楷体" panose="02010600040101010101" charset="-122"/>
              </a:rPr>
              <a:t>聊天</a:t>
            </a:r>
            <a:endParaRPr lang="en-US" altLang="zh-CN" dirty="0">
              <a:latin typeface="华文楷体" panose="02010600040101010101" charset="-122"/>
              <a:ea typeface="华文楷体" panose="02010600040101010101" charset="-122"/>
            </a:endParaRPr>
          </a:p>
          <a:p>
            <a:r>
              <a:rPr lang="zh-CN" altLang="zh-CN" dirty="0">
                <a:latin typeface="华文楷体" panose="02010600040101010101" charset="-122"/>
                <a:ea typeface="华文楷体" panose="02010600040101010101" charset="-122"/>
              </a:rPr>
              <a:t>在互联网上搜索和查阅各种信息</a:t>
            </a:r>
            <a:endParaRPr lang="en-US" altLang="zh-CN" dirty="0">
              <a:latin typeface="华文楷体" panose="02010600040101010101" charset="-122"/>
              <a:ea typeface="华文楷体" panose="02010600040101010101" charset="-122"/>
            </a:endParaRPr>
          </a:p>
          <a:p>
            <a:r>
              <a:rPr lang="zh-CN" altLang="zh-CN" dirty="0">
                <a:latin typeface="华文楷体" panose="02010600040101010101" charset="-122"/>
                <a:ea typeface="华文楷体" panose="02010600040101010101" charset="-122"/>
              </a:rPr>
              <a:t>利用互联网的电子邮件相互通信（包括传送各种照片和视频文件）</a:t>
            </a:r>
            <a:endParaRPr lang="en-US" altLang="zh-CN" dirty="0">
              <a:latin typeface="华文楷体" panose="02010600040101010101" charset="-122"/>
              <a:ea typeface="华文楷体" panose="02010600040101010101" charset="-122"/>
            </a:endParaRPr>
          </a:p>
          <a:p>
            <a:endParaRPr lang="zh-CN" altLang="en-US" dirty="0"/>
          </a:p>
        </p:txBody>
      </p:sp>
      <p:sp>
        <p:nvSpPr>
          <p:cNvPr id="15" name="内容占位符 14"/>
          <p:cNvSpPr>
            <a:spLocks noGrp="1"/>
          </p:cNvSpPr>
          <p:nvPr/>
        </p:nvSpPr>
        <p:spPr>
          <a:xfrm>
            <a:off x="5104383" y="1844824"/>
            <a:ext cx="4457129" cy="4292770"/>
          </a:xfrm>
          <a:prstGeom prst="rect">
            <a:avLst/>
          </a:prstGeom>
          <a:noFill/>
          <a:ln>
            <a:noFill/>
          </a:ln>
        </p:spPr>
        <p:txBody>
          <a:bodyPr vert="horz" wrap="square" lIns="91440" tIns="45720" rIns="91440" bIns="45720" numCol="1" anchor="ctr" anchorCtr="0" compatLnSpc="1"/>
          <a:lstStyle>
            <a:lvl1pPr marL="2857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800" b="1" kern="1200">
                <a:solidFill>
                  <a:schemeClr val="tx1"/>
                </a:solidFill>
                <a:latin typeface="+mn-lt"/>
                <a:ea typeface="黑体" panose="02010609060101010101" pitchFamily="2" charset="-122"/>
                <a:cs typeface="+mn-cs"/>
              </a:defRPr>
            </a:lvl1pPr>
            <a:lvl2pPr marL="7429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400" b="1" kern="1200">
                <a:solidFill>
                  <a:schemeClr val="tx1"/>
                </a:solidFill>
                <a:latin typeface="+mn-lt"/>
                <a:ea typeface="黑体" panose="02010609060101010101" pitchFamily="2" charset="-122"/>
                <a:cs typeface="+mn-cs"/>
              </a:defRPr>
            </a:lvl2pPr>
            <a:lvl3pPr marL="1200150" indent="-285750" algn="l" defTabSz="457200" rtl="0" eaLnBrk="1" fontAlgn="base" hangingPunct="1">
              <a:spcBef>
                <a:spcPct val="20000"/>
              </a:spcBef>
              <a:spcAft>
                <a:spcPts val="600"/>
              </a:spcAft>
              <a:buClr>
                <a:srgbClr val="1287C3"/>
              </a:buClr>
              <a:buSzPct val="145000"/>
              <a:buFont typeface="Arial" panose="020B0604020202020204" pitchFamily="34" charset="0"/>
              <a:buChar char="•"/>
              <a:defRPr sz="2000" b="1" kern="1200">
                <a:solidFill>
                  <a:schemeClr val="tx1"/>
                </a:solidFill>
                <a:latin typeface="+mn-lt"/>
                <a:ea typeface="黑体" panose="02010609060101010101" pitchFamily="2" charset="-122"/>
                <a:cs typeface="+mn-cs"/>
              </a:defRPr>
            </a:lvl3pPr>
            <a:lvl4pPr marL="1543050" indent="-171450" algn="l" defTabSz="457200" rtl="0" eaLnBrk="1" fontAlgn="base" hangingPunct="1">
              <a:spcBef>
                <a:spcPct val="20000"/>
              </a:spcBef>
              <a:spcAft>
                <a:spcPts val="600"/>
              </a:spcAft>
              <a:buClr>
                <a:srgbClr val="1287C3"/>
              </a:buClr>
              <a:buSzPct val="145000"/>
              <a:buFont typeface="Arial" panose="020B0604020202020204" pitchFamily="34" charset="0"/>
              <a:buChar char="•"/>
              <a:defRPr sz="1800" b="1" kern="1200">
                <a:solidFill>
                  <a:schemeClr val="tx1"/>
                </a:solidFill>
                <a:latin typeface="+mn-lt"/>
                <a:ea typeface="黑体" panose="02010609060101010101" pitchFamily="2" charset="-122"/>
                <a:cs typeface="+mn-cs"/>
              </a:defRPr>
            </a:lvl4pPr>
            <a:lvl5pPr marL="2000250" indent="-171450" algn="l" defTabSz="457200" rtl="0" eaLnBrk="1" fontAlgn="base" hangingPunct="1">
              <a:spcBef>
                <a:spcPct val="20000"/>
              </a:spcBef>
              <a:spcAft>
                <a:spcPts val="600"/>
              </a:spcAft>
              <a:buClr>
                <a:srgbClr val="1287C3"/>
              </a:buClr>
              <a:buSzPct val="145000"/>
              <a:buFont typeface="Arial" panose="020B0604020202020204" pitchFamily="34" charset="0"/>
              <a:buChar char="•"/>
              <a:defRPr sz="1800" b="1" kern="1200">
                <a:solidFill>
                  <a:schemeClr val="tx1"/>
                </a:solidFill>
                <a:latin typeface="+mn-lt"/>
                <a:ea typeface="黑体" panose="02010609060101010101" pitchFamily="2" charset="-122"/>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9pPr>
          </a:lstStyle>
          <a:p>
            <a:r>
              <a:rPr lang="zh-CN" altLang="zh-CN" dirty="0">
                <a:latin typeface="华文楷体" panose="02010600040101010101" charset="-122"/>
                <a:ea typeface="华文楷体" panose="02010600040101010101" charset="-122"/>
              </a:rPr>
              <a:t>互联网上购买各种物品</a:t>
            </a:r>
            <a:endParaRPr lang="en-US" altLang="zh-CN" dirty="0">
              <a:latin typeface="华文楷体" panose="02010600040101010101" charset="-122"/>
              <a:ea typeface="华文楷体" panose="02010600040101010101" charset="-122"/>
            </a:endParaRPr>
          </a:p>
          <a:p>
            <a:r>
              <a:rPr lang="zh-CN" altLang="zh-CN" dirty="0">
                <a:latin typeface="华文楷体" panose="02010600040101010101" charset="-122"/>
                <a:ea typeface="华文楷体" panose="02010600040101010101" charset="-122"/>
              </a:rPr>
              <a:t>在互联网上购买机票或火车票</a:t>
            </a:r>
            <a:endParaRPr lang="en-US" altLang="zh-CN" dirty="0">
              <a:latin typeface="华文楷体" panose="02010600040101010101" charset="-122"/>
              <a:ea typeface="华文楷体" panose="02010600040101010101" charset="-122"/>
            </a:endParaRPr>
          </a:p>
          <a:p>
            <a:r>
              <a:rPr lang="zh-CN" altLang="zh-CN" dirty="0">
                <a:latin typeface="华文楷体" panose="02010600040101010101" charset="-122"/>
                <a:ea typeface="华文楷体" panose="02010600040101010101" charset="-122"/>
              </a:rPr>
              <a:t>在互联网上</a:t>
            </a:r>
            <a:r>
              <a:rPr lang="zh-CN" altLang="en-US" dirty="0">
                <a:latin typeface="华文楷体" panose="02010600040101010101" charset="-122"/>
                <a:ea typeface="华文楷体" panose="02010600040101010101" charset="-122"/>
              </a:rPr>
              <a:t>预订酒店</a:t>
            </a:r>
            <a:endParaRPr lang="en-US" altLang="zh-CN" dirty="0">
              <a:latin typeface="华文楷体" panose="02010600040101010101" charset="-122"/>
              <a:ea typeface="华文楷体" panose="02010600040101010101" charset="-122"/>
            </a:endParaRPr>
          </a:p>
          <a:p>
            <a:r>
              <a:rPr lang="zh-CN" altLang="zh-CN" dirty="0">
                <a:latin typeface="华文楷体" panose="02010600040101010101" charset="-122"/>
                <a:ea typeface="华文楷体" panose="02010600040101010101" charset="-122"/>
              </a:rPr>
              <a:t>利用互联网进行转账或买卖股票等交易</a:t>
            </a:r>
            <a:endParaRPr lang="en-US" altLang="zh-CN" dirty="0">
              <a:latin typeface="华文楷体" panose="02010600040101010101" charset="-122"/>
              <a:ea typeface="华文楷体" panose="02010600040101010101" charset="-122"/>
            </a:endParaRPr>
          </a:p>
          <a:p>
            <a:r>
              <a:rPr lang="zh-CN" altLang="en-US" dirty="0">
                <a:latin typeface="华文楷体" panose="02010600040101010101" charset="-122"/>
                <a:ea typeface="华文楷体" panose="02010600040101010101" charset="-122"/>
              </a:rPr>
              <a:t>扫码支付</a:t>
            </a:r>
            <a:endParaRPr lang="zh-CN" altLang="en-US" dirty="0">
              <a:latin typeface="华文楷体" panose="02010600040101010101" charset="-122"/>
              <a:ea typeface="华文楷体" panose="02010600040101010101" charset="-122"/>
            </a:endParaRPr>
          </a:p>
          <a:p>
            <a:r>
              <a:rPr lang="en-US" altLang="zh-CN" dirty="0">
                <a:latin typeface="华文楷体" panose="02010600040101010101" charset="-122"/>
                <a:ea typeface="华文楷体" panose="02010600040101010101" charset="-122"/>
              </a:rPr>
              <a:t>……</a:t>
            </a:r>
            <a:endParaRPr lang="zh-CN" altLang="en-US" dirty="0"/>
          </a:p>
        </p:txBody>
      </p:sp>
      <p:sp>
        <p:nvSpPr>
          <p:cNvPr id="5" name="灯片编号占位符 3"/>
          <p:cNvSpPr>
            <a:spLocks noGrp="1"/>
          </p:cNvSpPr>
          <p:nvPr/>
        </p:nvSpPr>
        <p:spPr>
          <a:xfrm>
            <a:off x="9090554" y="6243639"/>
            <a:ext cx="447146" cy="365125"/>
          </a:xfrm>
          <a:prstGeom prst="rect">
            <a:avLst/>
          </a:prstGeom>
        </p:spPr>
        <p:txBody>
          <a:bodyPr vert="horz" lIns="91440" tIns="45720" rIns="91440" bIns="45720" rtlCol="0" anchor="ctr"/>
          <a:lstStyle>
            <a:defPPr>
              <a:defRPr lang="en-US"/>
            </a:defPPr>
            <a:lvl1pPr marL="0" algn="r" defTabSz="457200" rtl="0" eaLnBrk="1" fontAlgn="auto" latinLnBrk="0" hangingPunct="1">
              <a:spcBef>
                <a:spcPts val="0"/>
              </a:spcBef>
              <a:spcAft>
                <a:spcPts val="0"/>
              </a:spcAft>
              <a:defRPr sz="1000" b="0" i="0" kern="1200" smtClean="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AC03054-A18C-4CF4-8FEF-67B6C74EC7CF}" type="slidenum">
              <a:rPr lang="zh-CN" altLang="en-US" smtClean="0"/>
            </a:fld>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IVV}][PF4~F2WV]G7S82N)W"/>
          <p:cNvPicPr>
            <a:picLocks noChangeAspect="1"/>
          </p:cNvPicPr>
          <p:nvPr/>
        </p:nvPicPr>
        <p:blipFill>
          <a:blip r:embed="rId1"/>
          <a:stretch>
            <a:fillRect/>
          </a:stretch>
        </p:blipFill>
        <p:spPr>
          <a:xfrm>
            <a:off x="212090" y="359410"/>
            <a:ext cx="4543425" cy="5886450"/>
          </a:xfrm>
          <a:prstGeom prst="rect">
            <a:avLst/>
          </a:prstGeom>
        </p:spPr>
      </p:pic>
      <p:pic>
        <p:nvPicPr>
          <p:cNvPr id="9" name="图片 8" descr="[W%PHA8G5)PSX`PR]U0CWMU"/>
          <p:cNvPicPr>
            <a:picLocks noChangeAspect="1"/>
          </p:cNvPicPr>
          <p:nvPr/>
        </p:nvPicPr>
        <p:blipFill>
          <a:blip r:embed="rId2"/>
          <a:stretch>
            <a:fillRect/>
          </a:stretch>
        </p:blipFill>
        <p:spPr>
          <a:xfrm>
            <a:off x="5104765" y="359410"/>
            <a:ext cx="4486275" cy="5734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515" y="188595"/>
            <a:ext cx="7422515" cy="792480"/>
          </a:xfrm>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b="1">
                <a:latin typeface="华文楷体" panose="02010600040101010101" charset="-122"/>
                <a:ea typeface="华文楷体" panose="02010600040101010101" charset="-122"/>
              </a:rPr>
              <a:t>互联网的两个重要</a:t>
            </a:r>
            <a:r>
              <a:rPr lang="zh-CN" altLang="en-US" sz="4000" b="1">
                <a:latin typeface="华文楷体" panose="02010600040101010101" charset="-122"/>
                <a:ea typeface="华文楷体" panose="02010600040101010101" charset="-122"/>
              </a:rPr>
              <a:t>功能</a:t>
            </a:r>
            <a:endParaRPr lang="ko-KR" altLang="en-US" sz="4000" b="1">
              <a:latin typeface="华文楷体" panose="02010600040101010101" charset="-122"/>
              <a:ea typeface="华文楷体" panose="02010600040101010101" charset="-122"/>
            </a:endParaRPr>
          </a:p>
        </p:txBody>
      </p:sp>
      <p:sp>
        <p:nvSpPr>
          <p:cNvPr id="14" name="文本占位符 13"/>
          <p:cNvSpPr>
            <a:spLocks noGrp="1"/>
          </p:cNvSpPr>
          <p:nvPr>
            <p:ph type="body" idx="1"/>
          </p:nvPr>
        </p:nvSpPr>
        <p:spPr>
          <a:xfrm>
            <a:off x="783590" y="1207770"/>
            <a:ext cx="9066530" cy="1068705"/>
          </a:xfrm>
        </p:spPr>
        <p:txBody>
          <a:bodyPr/>
          <a:lstStyle/>
          <a:p>
            <a:pPr>
              <a:lnSpc>
                <a:spcPct val="110000"/>
              </a:lnSpc>
              <a:spcBef>
                <a:spcPts val="600"/>
              </a:spcBef>
            </a:pPr>
            <a:r>
              <a:rPr lang="zh-CN" altLang="zh-CN" dirty="0">
                <a:latin typeface="华文楷体" panose="02010600040101010101" charset="-122"/>
                <a:ea typeface="华文楷体" panose="02010600040101010101" charset="-122"/>
              </a:rPr>
              <a:t>互联网之所以能够向用户提供许多服务，是因为互联网具有</a:t>
            </a:r>
            <a:r>
              <a:rPr lang="zh-CN" altLang="zh-CN" dirty="0">
                <a:solidFill>
                  <a:srgbClr val="FF0000"/>
                </a:solidFill>
                <a:latin typeface="华文楷体" panose="02010600040101010101" charset="-122"/>
                <a:ea typeface="华文楷体" panose="02010600040101010101" charset="-122"/>
              </a:rPr>
              <a:t>两个重要基本特点</a:t>
            </a:r>
            <a:r>
              <a:rPr lang="zh-CN" altLang="en-US" dirty="0">
                <a:solidFill>
                  <a:srgbClr val="FF0000"/>
                </a:solidFill>
                <a:latin typeface="华文楷体" panose="02010600040101010101" charset="-122"/>
                <a:ea typeface="华文楷体" panose="02010600040101010101" charset="-122"/>
              </a:rPr>
              <a:t>：</a:t>
            </a:r>
            <a:endParaRPr lang="en-US" altLang="zh-CN" dirty="0">
              <a:solidFill>
                <a:srgbClr val="FF0000"/>
              </a:solidFill>
              <a:latin typeface="华文楷体" panose="02010600040101010101" charset="-122"/>
              <a:ea typeface="华文楷体" panose="02010600040101010101" charset="-122"/>
            </a:endParaRPr>
          </a:p>
        </p:txBody>
      </p:sp>
      <p:sp>
        <p:nvSpPr>
          <p:cNvPr id="4" name="文本占位符 3"/>
          <p:cNvSpPr>
            <a:spLocks noGrp="1"/>
          </p:cNvSpPr>
          <p:nvPr>
            <p:ph sz="half" idx="2"/>
          </p:nvPr>
        </p:nvSpPr>
        <p:spPr>
          <a:xfrm>
            <a:off x="495300" y="2204720"/>
            <a:ext cx="4608830" cy="3888740"/>
          </a:xfrm>
          <a:ln w="12700">
            <a:solidFill>
              <a:schemeClr val="tx1"/>
            </a:solidFill>
          </a:ln>
        </p:spPr>
        <p:txBody>
          <a:bodyPr/>
          <a:lstStyle/>
          <a:p>
            <a:pPr>
              <a:lnSpc>
                <a:spcPct val="100000"/>
              </a:lnSpc>
            </a:pPr>
            <a:r>
              <a:rPr lang="zh-CN" altLang="zh-CN" dirty="0">
                <a:solidFill>
                  <a:srgbClr val="0000CC"/>
                </a:solidFill>
                <a:latin typeface="华文楷体" panose="02010600040101010101" charset="-122"/>
                <a:ea typeface="华文楷体" panose="02010600040101010101" charset="-122"/>
              </a:rPr>
              <a:t>连通性</a:t>
            </a:r>
            <a:r>
              <a:rPr lang="en-US" altLang="zh-CN" dirty="0">
                <a:solidFill>
                  <a:srgbClr val="0000CC"/>
                </a:solidFill>
                <a:latin typeface="华文楷体" panose="02010600040101010101" charset="-122"/>
                <a:ea typeface="华文楷体" panose="02010600040101010101" charset="-122"/>
              </a:rPr>
              <a:t> (connectivity)</a:t>
            </a:r>
            <a:endParaRPr lang="en-US" altLang="zh-CN" dirty="0">
              <a:solidFill>
                <a:srgbClr val="0000CC"/>
              </a:solidFill>
              <a:latin typeface="华文楷体" panose="02010600040101010101" charset="-122"/>
              <a:ea typeface="华文楷体" panose="02010600040101010101" charset="-122"/>
            </a:endParaRPr>
          </a:p>
          <a:p>
            <a:pPr lvl="1">
              <a:lnSpc>
                <a:spcPct val="100000"/>
              </a:lnSpc>
            </a:pPr>
            <a:r>
              <a:rPr lang="zh-CN" altLang="en-US" dirty="0">
                <a:latin typeface="华文楷体" panose="02010600040101010101" charset="-122"/>
                <a:ea typeface="华文楷体" panose="02010600040101010101" charset="-122"/>
              </a:rPr>
              <a:t>使上网用户之间都可以交换信息</a:t>
            </a:r>
            <a:r>
              <a:rPr lang="zh-CN" altLang="zh-CN" dirty="0">
                <a:latin typeface="华文楷体" panose="02010600040101010101" charset="-122"/>
                <a:ea typeface="华文楷体" panose="02010600040101010101" charset="-122"/>
              </a:rPr>
              <a:t>（数据，以及各种音频视频） </a:t>
            </a:r>
            <a:r>
              <a:rPr lang="zh-CN" altLang="en-US" dirty="0">
                <a:latin typeface="华文楷体" panose="02010600040101010101" charset="-122"/>
                <a:ea typeface="华文楷体" panose="02010600040101010101" charset="-122"/>
              </a:rPr>
              <a:t>，好像这些用户的计算机都可以彼此直接连通一样。</a:t>
            </a:r>
            <a:endParaRPr lang="en-US" altLang="zh-CN" dirty="0">
              <a:latin typeface="华文楷体" panose="02010600040101010101" charset="-122"/>
              <a:ea typeface="华文楷体" panose="02010600040101010101" charset="-122"/>
            </a:endParaRPr>
          </a:p>
          <a:p>
            <a:pPr lvl="1">
              <a:lnSpc>
                <a:spcPct val="100000"/>
              </a:lnSpc>
            </a:pPr>
            <a:r>
              <a:rPr lang="zh-CN" altLang="zh-CN" dirty="0">
                <a:solidFill>
                  <a:srgbClr val="FF0000"/>
                </a:solidFill>
                <a:latin typeface="华文楷体" panose="02010600040101010101" charset="-122"/>
                <a:ea typeface="华文楷体" panose="02010600040101010101" charset="-122"/>
              </a:rPr>
              <a:t>注意，</a:t>
            </a:r>
            <a:r>
              <a:rPr lang="zh-CN" altLang="zh-CN" dirty="0">
                <a:latin typeface="华文楷体" panose="02010600040101010101" charset="-122"/>
                <a:ea typeface="华文楷体" panose="02010600040101010101" charset="-122"/>
              </a:rPr>
              <a:t>互联网具有虚拟的特点</a:t>
            </a:r>
            <a:r>
              <a:rPr lang="zh-CN" altLang="en-US" dirty="0">
                <a:latin typeface="华文楷体" panose="02010600040101010101" charset="-122"/>
                <a:ea typeface="华文楷体" panose="02010600040101010101" charset="-122"/>
              </a:rPr>
              <a:t>，</a:t>
            </a:r>
            <a:r>
              <a:rPr lang="zh-CN" altLang="zh-CN" dirty="0">
                <a:latin typeface="华文楷体" panose="02010600040101010101" charset="-122"/>
                <a:ea typeface="华文楷体" panose="02010600040101010101" charset="-122"/>
              </a:rPr>
              <a:t>无法准确知道对方是谁，也无法知道</a:t>
            </a:r>
            <a:r>
              <a:rPr lang="zh-CN" altLang="en-US" dirty="0">
                <a:latin typeface="华文楷体" panose="02010600040101010101" charset="-122"/>
                <a:ea typeface="华文楷体" panose="02010600040101010101" charset="-122"/>
              </a:rPr>
              <a:t>对方</a:t>
            </a:r>
            <a:r>
              <a:rPr lang="zh-CN" altLang="zh-CN" dirty="0">
                <a:latin typeface="华文楷体" panose="02010600040101010101" charset="-122"/>
                <a:ea typeface="华文楷体" panose="02010600040101010101" charset="-122"/>
              </a:rPr>
              <a:t>的</a:t>
            </a:r>
            <a:r>
              <a:rPr lang="zh-CN" altLang="en-US" dirty="0">
                <a:latin typeface="华文楷体" panose="02010600040101010101" charset="-122"/>
                <a:ea typeface="华文楷体" panose="02010600040101010101" charset="-122"/>
              </a:rPr>
              <a:t>位置。</a:t>
            </a:r>
            <a:endParaRPr lang="en-US" altLang="zh-CN" dirty="0">
              <a:solidFill>
                <a:srgbClr val="FF0000"/>
              </a:solidFill>
              <a:latin typeface="华文楷体" panose="02010600040101010101" charset="-122"/>
              <a:ea typeface="华文楷体" panose="02010600040101010101" charset="-122"/>
            </a:endParaRPr>
          </a:p>
        </p:txBody>
      </p:sp>
      <p:sp>
        <p:nvSpPr>
          <p:cNvPr id="15" name="内容占位符 14"/>
          <p:cNvSpPr>
            <a:spLocks noGrp="1"/>
          </p:cNvSpPr>
          <p:nvPr>
            <p:ph sz="quarter" idx="4"/>
          </p:nvPr>
        </p:nvSpPr>
        <p:spPr>
          <a:xfrm>
            <a:off x="5104130" y="2204720"/>
            <a:ext cx="4457065" cy="3888740"/>
          </a:xfrm>
          <a:ln w="12700">
            <a:solidFill>
              <a:schemeClr val="tx1"/>
            </a:solidFill>
          </a:ln>
        </p:spPr>
        <p:txBody>
          <a:bodyPr/>
          <a:lstStyle/>
          <a:p>
            <a:pPr>
              <a:lnSpc>
                <a:spcPct val="100000"/>
              </a:lnSpc>
            </a:pPr>
            <a:r>
              <a:rPr lang="zh-CN" altLang="zh-CN" dirty="0">
                <a:solidFill>
                  <a:srgbClr val="0000CC"/>
                </a:solidFill>
                <a:latin typeface="华文楷体" panose="02010600040101010101" charset="-122"/>
                <a:ea typeface="华文楷体" panose="02010600040101010101" charset="-122"/>
              </a:rPr>
              <a:t>共享</a:t>
            </a:r>
            <a:r>
              <a:rPr lang="en-US" altLang="zh-CN" dirty="0">
                <a:solidFill>
                  <a:srgbClr val="0000CC"/>
                </a:solidFill>
                <a:latin typeface="华文楷体" panose="02010600040101010101" charset="-122"/>
                <a:ea typeface="华文楷体" panose="02010600040101010101" charset="-122"/>
              </a:rPr>
              <a:t> (Sharing)</a:t>
            </a:r>
            <a:endParaRPr lang="en-US" altLang="zh-CN" dirty="0">
              <a:solidFill>
                <a:srgbClr val="0000CC"/>
              </a:solidFill>
              <a:latin typeface="华文楷体" panose="02010600040101010101" charset="-122"/>
              <a:ea typeface="华文楷体" panose="02010600040101010101" charset="-122"/>
            </a:endParaRPr>
          </a:p>
          <a:p>
            <a:pPr lvl="1">
              <a:lnSpc>
                <a:spcPct val="100000"/>
              </a:lnSpc>
            </a:pPr>
            <a:r>
              <a:rPr lang="zh-CN" altLang="zh-CN" dirty="0">
                <a:latin typeface="华文楷体" panose="02010600040101010101" charset="-122"/>
                <a:ea typeface="华文楷体" panose="02010600040101010101" charset="-122"/>
              </a:rPr>
              <a:t>指资源共享，</a:t>
            </a:r>
            <a:r>
              <a:rPr lang="zh-CN" altLang="en-US" dirty="0">
                <a:latin typeface="华文楷体" panose="02010600040101010101" charset="-122"/>
                <a:ea typeface="华文楷体" panose="02010600040101010101" charset="-122"/>
              </a:rPr>
              <a:t>云计算。</a:t>
            </a:r>
            <a:endParaRPr lang="en-US" altLang="zh-CN" dirty="0">
              <a:latin typeface="华文楷体" panose="02010600040101010101" charset="-122"/>
              <a:ea typeface="华文楷体" panose="02010600040101010101" charset="-122"/>
            </a:endParaRPr>
          </a:p>
          <a:p>
            <a:pPr lvl="1">
              <a:lnSpc>
                <a:spcPct val="100000"/>
              </a:lnSpc>
            </a:pPr>
            <a:r>
              <a:rPr lang="zh-CN" altLang="zh-CN" dirty="0">
                <a:latin typeface="华文楷体" panose="02010600040101010101" charset="-122"/>
                <a:ea typeface="华文楷体" panose="02010600040101010101" charset="-122"/>
              </a:rPr>
              <a:t>资源共享的含义是多方面的。可以是信息共享、软件共享，也可以是硬件共享</a:t>
            </a:r>
            <a:r>
              <a:rPr lang="zh-CN" altLang="en-US" dirty="0">
                <a:latin typeface="华文楷体" panose="02010600040101010101" charset="-122"/>
                <a:ea typeface="华文楷体" panose="02010600040101010101" charset="-122"/>
              </a:rPr>
              <a:t>。</a:t>
            </a:r>
            <a:endParaRPr lang="en-US" altLang="zh-CN" dirty="0">
              <a:latin typeface="华文楷体" panose="02010600040101010101" charset="-122"/>
              <a:ea typeface="华文楷体" panose="02010600040101010101" charset="-122"/>
            </a:endParaRPr>
          </a:p>
          <a:p>
            <a:pPr lvl="1">
              <a:lnSpc>
                <a:spcPct val="100000"/>
              </a:lnSpc>
            </a:pPr>
            <a:r>
              <a:rPr lang="zh-CN" altLang="zh-CN" dirty="0">
                <a:latin typeface="华文楷体" panose="02010600040101010101" charset="-122"/>
                <a:ea typeface="华文楷体" panose="02010600040101010101" charset="-122"/>
              </a:rPr>
              <a:t>由于网络的存在，这些资源好像就在用户身边一样</a:t>
            </a:r>
            <a:r>
              <a:rPr lang="zh-CN" altLang="en-US" dirty="0">
                <a:latin typeface="华文楷体" panose="02010600040101010101" charset="-122"/>
                <a:ea typeface="华文楷体" panose="02010600040101010101" charset="-122"/>
              </a:rPr>
              <a:t>，</a:t>
            </a:r>
            <a:r>
              <a:rPr lang="zh-CN" altLang="zh-CN" dirty="0">
                <a:latin typeface="华文楷体" panose="02010600040101010101" charset="-122"/>
                <a:ea typeface="华文楷体" panose="02010600040101010101" charset="-122"/>
              </a:rPr>
              <a:t>方便使用</a:t>
            </a:r>
            <a:r>
              <a:rPr lang="zh-CN" altLang="en-US" dirty="0">
                <a:latin typeface="华文楷体" panose="02010600040101010101" charset="-122"/>
                <a:ea typeface="华文楷体" panose="02010600040101010101" charset="-122"/>
              </a:rPr>
              <a:t>。</a:t>
            </a:r>
            <a:endParaRPr lang="zh-CN" altLang="en-US" dirty="0">
              <a:latin typeface="华文楷体" panose="02010600040101010101" charset="-122"/>
              <a:ea typeface="华文楷体" panose="02010600040101010101" charset="-122"/>
            </a:endParaRPr>
          </a:p>
        </p:txBody>
      </p:sp>
      <p:sp>
        <p:nvSpPr>
          <p:cNvPr id="3" name="灯片编号占位符 2"/>
          <p:cNvSpPr>
            <a:spLocks noGrp="1"/>
          </p:cNvSpPr>
          <p:nvPr>
            <p:ph type="sldNum" sz="quarter" idx="12"/>
          </p:nvPr>
        </p:nvSpPr>
        <p:spPr>
          <a:xfrm>
            <a:off x="8963660" y="6116955"/>
            <a:ext cx="447675" cy="365760"/>
          </a:xfrm>
        </p:spPr>
        <p:txBody>
          <a:bodyPr/>
          <a:lstStyle/>
          <a:p>
            <a:fld id="{FAC03054-A18C-4CF4-8FEF-67B6C74EC7CF}"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59610" y="-352425"/>
            <a:ext cx="8346440" cy="1981200"/>
          </a:xfrm>
        </p:spPr>
        <p:txBody>
          <a:bodyPr/>
          <a:lstStyle/>
          <a:p>
            <a:pPr algn="ctr"/>
            <a:r>
              <a:rPr lang="zh-CN" altLang="en-US" dirty="0"/>
              <a:t>互联网</a:t>
            </a:r>
            <a:r>
              <a:rPr lang="en-US" altLang="zh-CN" dirty="0"/>
              <a:t>+</a:t>
            </a:r>
            <a:endParaRPr lang="zh-CN" altLang="en-US" dirty="0"/>
          </a:p>
        </p:txBody>
      </p:sp>
      <p:sp>
        <p:nvSpPr>
          <p:cNvPr id="3" name="内容占位符 2"/>
          <p:cNvSpPr>
            <a:spLocks noGrp="1"/>
          </p:cNvSpPr>
          <p:nvPr>
            <p:ph idx="1"/>
          </p:nvPr>
        </p:nvSpPr>
        <p:spPr>
          <a:xfrm>
            <a:off x="1064895" y="1533525"/>
            <a:ext cx="8346440" cy="3333115"/>
          </a:xfrm>
        </p:spPr>
        <p:txBody>
          <a:bodyPr/>
          <a:lstStyle/>
          <a:p>
            <a:r>
              <a:rPr lang="zh-CN" altLang="en-US" sz="2800" dirty="0"/>
              <a:t>指</a:t>
            </a:r>
            <a:r>
              <a:rPr lang="zh-CN" altLang="zh-CN" sz="2800" dirty="0"/>
              <a:t>“互联网</a:t>
            </a:r>
            <a:r>
              <a:rPr lang="en-US" altLang="zh-CN" sz="2800" dirty="0"/>
              <a:t> + </a:t>
            </a:r>
            <a:r>
              <a:rPr lang="zh-CN" altLang="zh-CN" sz="2800" dirty="0"/>
              <a:t>各个传统行业”</a:t>
            </a:r>
            <a:r>
              <a:rPr lang="zh-CN" altLang="en-US" sz="2800" dirty="0"/>
              <a:t>。</a:t>
            </a:r>
            <a:endParaRPr lang="en-US" altLang="zh-CN" sz="2800" dirty="0"/>
          </a:p>
          <a:p>
            <a:r>
              <a:rPr lang="zh-CN" altLang="en-US" sz="2800" dirty="0"/>
              <a:t>利用信息通信技术以及互联网平台，让互联网与传统行业进行深度融合，创造新的发展生态。</a:t>
            </a:r>
            <a:endParaRPr lang="en-US" altLang="zh-CN" sz="2800" dirty="0"/>
          </a:p>
          <a:p>
            <a:r>
              <a:rPr lang="zh-CN" altLang="zh-CN" sz="2800" dirty="0">
                <a:solidFill>
                  <a:srgbClr val="FF0000"/>
                </a:solidFill>
              </a:rPr>
              <a:t>特点</a:t>
            </a:r>
            <a:r>
              <a:rPr lang="zh-CN" altLang="en-US" sz="2800" dirty="0">
                <a:solidFill>
                  <a:srgbClr val="FF0000"/>
                </a:solidFill>
              </a:rPr>
              <a:t>：</a:t>
            </a:r>
            <a:r>
              <a:rPr lang="zh-CN" altLang="zh-CN" sz="2800" dirty="0"/>
              <a:t>把互联网的创新成果</a:t>
            </a:r>
            <a:r>
              <a:rPr lang="zh-CN" altLang="zh-CN" sz="2800" dirty="0">
                <a:solidFill>
                  <a:srgbClr val="FF0000"/>
                </a:solidFill>
              </a:rPr>
              <a:t>深度融合</a:t>
            </a:r>
            <a:r>
              <a:rPr lang="zh-CN" altLang="zh-CN" sz="2800" dirty="0"/>
              <a:t>于经济社会各领域之中，</a:t>
            </a:r>
            <a:r>
              <a:rPr lang="zh-CN" altLang="en-US" sz="2800" dirty="0"/>
              <a:t>从而</a:t>
            </a:r>
            <a:r>
              <a:rPr lang="zh-CN" altLang="zh-CN" sz="2800" dirty="0"/>
              <a:t>大大地提升了实体经济的创新力和生产力。</a:t>
            </a:r>
            <a:endParaRPr lang="en-US" altLang="zh-CN" sz="2800" dirty="0"/>
          </a:p>
        </p:txBody>
      </p:sp>
      <p:pic>
        <p:nvPicPr>
          <p:cNvPr id="19"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52365" y="4436110"/>
            <a:ext cx="4203065"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a:xfrm>
            <a:off x="8946515" y="6108700"/>
            <a:ext cx="464820" cy="365760"/>
          </a:xfrm>
        </p:spPr>
        <p:txBody>
          <a:bodyPr/>
          <a:lstStyle/>
          <a:p>
            <a:fld id="{7AC79822-BC0D-4DE8-A7E5-90A3732A2B82}"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7765" y="-315595"/>
            <a:ext cx="8346440" cy="1981200"/>
          </a:xfrm>
        </p:spPr>
        <p:txBody>
          <a:bodyPr/>
          <a:lstStyle/>
          <a:p>
            <a:pPr algn="ctr"/>
            <a:r>
              <a:rPr lang="zh-CN" altLang="en-US" dirty="0"/>
              <a:t>互联网负面影响</a:t>
            </a:r>
            <a:endParaRPr lang="zh-CN" altLang="en-US" dirty="0"/>
          </a:p>
        </p:txBody>
      </p:sp>
      <p:sp>
        <p:nvSpPr>
          <p:cNvPr id="3" name="内容占位符 2"/>
          <p:cNvSpPr>
            <a:spLocks noGrp="1"/>
          </p:cNvSpPr>
          <p:nvPr>
            <p:ph idx="1"/>
          </p:nvPr>
        </p:nvSpPr>
        <p:spPr>
          <a:xfrm>
            <a:off x="979805" y="1320165"/>
            <a:ext cx="8622665" cy="3333115"/>
          </a:xfrm>
        </p:spPr>
        <p:txBody>
          <a:bodyPr/>
          <a:lstStyle/>
          <a:p>
            <a:r>
              <a:rPr lang="zh-CN" altLang="zh-CN" sz="2800" dirty="0"/>
              <a:t>互联网也给人们带来了一些负面影响</a:t>
            </a:r>
            <a:r>
              <a:rPr lang="zh-CN" altLang="en-US" sz="2800" dirty="0"/>
              <a:t>，例如：</a:t>
            </a:r>
            <a:endParaRPr lang="en-US" altLang="zh-CN" sz="2800" dirty="0"/>
          </a:p>
          <a:p>
            <a:pPr lvl="1"/>
            <a:r>
              <a:rPr lang="zh-CN" altLang="zh-CN" sz="2400" dirty="0"/>
              <a:t>利用互联网传播计算机病毒</a:t>
            </a:r>
            <a:endParaRPr lang="en-US" altLang="zh-CN" sz="2400" dirty="0"/>
          </a:p>
          <a:p>
            <a:pPr lvl="1"/>
            <a:r>
              <a:rPr lang="zh-CN" altLang="zh-CN" sz="2400" dirty="0"/>
              <a:t>利用互联网窃取国家机密和盗窃银行或储户的钱财</a:t>
            </a:r>
            <a:endParaRPr lang="en-US" altLang="zh-CN" sz="2400" dirty="0"/>
          </a:p>
          <a:p>
            <a:pPr lvl="1"/>
            <a:r>
              <a:rPr lang="zh-CN" altLang="zh-CN" sz="2400" dirty="0"/>
              <a:t>网上欺诈</a:t>
            </a:r>
            <a:endParaRPr lang="en-US" altLang="zh-CN" sz="2400" dirty="0"/>
          </a:p>
          <a:p>
            <a:pPr lvl="1"/>
            <a:r>
              <a:rPr lang="zh-CN" altLang="zh-CN" sz="2400" dirty="0"/>
              <a:t>在网上肆意散布谣言、不良信息和播放不健康的视频节目</a:t>
            </a:r>
            <a:endParaRPr lang="en-US" altLang="zh-CN" sz="2400" dirty="0"/>
          </a:p>
          <a:p>
            <a:pPr lvl="1"/>
            <a:r>
              <a:rPr lang="zh-CN" altLang="zh-CN" sz="2400" dirty="0"/>
              <a:t>青少年弃学而沉溺于网络游戏</a:t>
            </a:r>
            <a:r>
              <a:rPr lang="zh-CN" altLang="en-US" sz="2400" dirty="0"/>
              <a:t>等</a:t>
            </a:r>
            <a:endParaRPr lang="en-US" altLang="zh-CN" sz="2400" dirty="0"/>
          </a:p>
        </p:txBody>
      </p:sp>
      <p:sp>
        <p:nvSpPr>
          <p:cNvPr id="4" name="矩形 3"/>
          <p:cNvSpPr/>
          <p:nvPr/>
        </p:nvSpPr>
        <p:spPr>
          <a:xfrm>
            <a:off x="1508125" y="4653280"/>
            <a:ext cx="7209790" cy="1198880"/>
          </a:xfrm>
          <a:prstGeom prst="rect">
            <a:avLst/>
          </a:prstGeom>
          <a:solidFill>
            <a:schemeClr val="bg2"/>
          </a:solidFill>
        </p:spPr>
        <p:txBody>
          <a:bodyPr wrap="square">
            <a:spAutoFit/>
          </a:bodyPr>
          <a:lstStyle/>
          <a:p>
            <a:pPr algn="ctr"/>
            <a:r>
              <a:rPr lang="zh-CN" altLang="en-US" sz="3600" b="1" dirty="0">
                <a:solidFill>
                  <a:srgbClr val="0000FF"/>
                </a:solidFill>
                <a:latin typeface="+mn-lt"/>
                <a:ea typeface="黑体" panose="02010609060101010101" pitchFamily="2" charset="-122"/>
              </a:rPr>
              <a:t>因此，必须加强</a:t>
            </a:r>
            <a:r>
              <a:rPr lang="zh-CN" altLang="zh-CN" sz="3600" b="1" dirty="0">
                <a:solidFill>
                  <a:srgbClr val="0000FF"/>
                </a:solidFill>
                <a:latin typeface="+mn-lt"/>
                <a:ea typeface="黑体" panose="02010609060101010101" pitchFamily="2" charset="-122"/>
              </a:rPr>
              <a:t>对互联网的管理</a:t>
            </a:r>
            <a:r>
              <a:rPr lang="zh-CN" altLang="en-US" sz="3600" b="1" dirty="0">
                <a:solidFill>
                  <a:srgbClr val="0000FF"/>
                </a:solidFill>
                <a:latin typeface="+mn-lt"/>
                <a:ea typeface="黑体" panose="02010609060101010101" pitchFamily="2" charset="-122"/>
              </a:rPr>
              <a:t>。</a:t>
            </a:r>
            <a:endParaRPr lang="en-US" altLang="zh-CN" sz="3600" b="1" dirty="0">
              <a:solidFill>
                <a:srgbClr val="0000FF"/>
              </a:solidFill>
              <a:latin typeface="+mn-lt"/>
              <a:ea typeface="黑体" panose="02010609060101010101" pitchFamily="2" charset="-122"/>
            </a:endParaRPr>
          </a:p>
          <a:p>
            <a:pPr algn="ctr"/>
            <a:r>
              <a:rPr lang="en-US" altLang="zh-CN" sz="3600" b="1" dirty="0">
                <a:solidFill>
                  <a:srgbClr val="0000FF"/>
                </a:solidFill>
                <a:latin typeface="+mn-lt"/>
                <a:ea typeface="黑体" panose="02010609060101010101" pitchFamily="2" charset="-122"/>
              </a:rPr>
              <a:t>《</a:t>
            </a:r>
            <a:r>
              <a:rPr lang="zh-CN" altLang="en-US" sz="3600" b="1" dirty="0">
                <a:solidFill>
                  <a:srgbClr val="0000FF"/>
                </a:solidFill>
                <a:latin typeface="+mn-lt"/>
                <a:ea typeface="黑体" panose="02010609060101010101" pitchFamily="2" charset="-122"/>
              </a:rPr>
              <a:t>网络安全法</a:t>
            </a:r>
            <a:r>
              <a:rPr lang="en-US" altLang="zh-CN" sz="3600" b="1" dirty="0">
                <a:solidFill>
                  <a:srgbClr val="0000FF"/>
                </a:solidFill>
                <a:latin typeface="+mn-lt"/>
                <a:ea typeface="黑体" panose="02010609060101010101" pitchFamily="2" charset="-122"/>
              </a:rPr>
              <a:t>》</a:t>
            </a:r>
            <a:r>
              <a:rPr lang="zh-CN" altLang="en-US" sz="3600" b="1" dirty="0">
                <a:solidFill>
                  <a:srgbClr val="0000FF"/>
                </a:solidFill>
                <a:latin typeface="+mn-lt"/>
                <a:ea typeface="黑体" panose="02010609060101010101" pitchFamily="2" charset="-122"/>
              </a:rPr>
              <a:t>因此应运而生。</a:t>
            </a:r>
            <a:endParaRPr lang="zh-CN" altLang="en-US" sz="3600" b="1" dirty="0">
              <a:solidFill>
                <a:srgbClr val="0000FF"/>
              </a:solidFill>
              <a:latin typeface="+mn-lt"/>
              <a:ea typeface="黑体" panose="02010609060101010101" pitchFamily="2" charset="-122"/>
            </a:endParaRPr>
          </a:p>
        </p:txBody>
      </p:sp>
      <p:sp>
        <p:nvSpPr>
          <p:cNvPr id="5" name="灯片编号占位符 4"/>
          <p:cNvSpPr>
            <a:spLocks noGrp="1"/>
          </p:cNvSpPr>
          <p:nvPr>
            <p:ph type="sldNum" sz="quarter" idx="12"/>
          </p:nvPr>
        </p:nvSpPr>
        <p:spPr>
          <a:xfrm>
            <a:off x="8946515" y="6108700"/>
            <a:ext cx="464820" cy="365760"/>
          </a:xfrm>
        </p:spPr>
        <p:txBody>
          <a:bodyPr/>
          <a:lstStyle/>
          <a:p>
            <a:fld id="{7AC79822-BC0D-4DE8-A7E5-90A3732A2B82}"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安全、安全</a:t>
            </a:r>
            <a:endParaRPr lang="zh-CN" altLang="en-US"/>
          </a:p>
        </p:txBody>
      </p:sp>
      <p:sp>
        <p:nvSpPr>
          <p:cNvPr id="3" name="内容占位符 2"/>
          <p:cNvSpPr>
            <a:spLocks noGrp="1"/>
          </p:cNvSpPr>
          <p:nvPr>
            <p:ph idx="1"/>
          </p:nvPr>
        </p:nvSpPr>
        <p:spPr>
          <a:xfrm>
            <a:off x="560705" y="2277110"/>
            <a:ext cx="8808085" cy="3333115"/>
          </a:xfrm>
        </p:spPr>
        <p:txBody>
          <a:bodyPr/>
          <a:p>
            <a:r>
              <a:rPr lang="zh-CN" altLang="en-US"/>
              <a:t>在网络发展如此迅速的今天，我们怎么来保证网络环境的安全，成为我们在发展之后应该思考的问题。</a:t>
            </a:r>
            <a:endParaRPr lang="zh-CN" altLang="en-US"/>
          </a:p>
          <a:p>
            <a:r>
              <a:rPr lang="zh-CN" altLang="en-US"/>
              <a:t>没有网络安全就没有国家安全，这是习总书记在2014年2月27日,中央网络安全与信息化领导小组正式成立之时提出的。网络空间已发展成为继陆、海、空、天之后第五大战略空间，其安全的重要性不言而喻。</a:t>
            </a:r>
            <a:endParaRPr lang="zh-CN" altLang="en-US"/>
          </a:p>
        </p:txBody>
      </p:sp>
      <p:sp>
        <p:nvSpPr>
          <p:cNvPr id="4" name="灯片编号占位符 3"/>
          <p:cNvSpPr>
            <a:spLocks noGrp="1"/>
          </p:cNvSpPr>
          <p:nvPr>
            <p:ph type="sldNum" sz="quarter" idx="12"/>
          </p:nvPr>
        </p:nvSpPr>
        <p:spPr/>
        <p:txBody>
          <a:bodyPr/>
          <a:p>
            <a:fld id="{7AC79822-BC0D-4DE8-A7E5-90A3732A2B82}" type="slidenum">
              <a:rPr lang="zh-CN" altLang="en-US" smtClean="0"/>
            </a:fld>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安全、安全</a:t>
            </a:r>
            <a:endParaRPr lang="zh-CN" altLang="en-US"/>
          </a:p>
        </p:txBody>
      </p:sp>
      <p:sp>
        <p:nvSpPr>
          <p:cNvPr id="3" name="内容占位符 2"/>
          <p:cNvSpPr>
            <a:spLocks noGrp="1"/>
          </p:cNvSpPr>
          <p:nvPr>
            <p:ph idx="1"/>
          </p:nvPr>
        </p:nvSpPr>
        <p:spPr>
          <a:xfrm>
            <a:off x="1064368" y="2348637"/>
            <a:ext cx="8346723" cy="3332816"/>
          </a:xfrm>
        </p:spPr>
        <p:txBody>
          <a:bodyPr/>
          <a:p>
            <a:r>
              <a:rPr lang="zh-CN" altLang="en-US">
                <a:sym typeface="+mn-ea"/>
              </a:rPr>
              <a:t>始于</a:t>
            </a:r>
            <a:r>
              <a:rPr lang="zh-CN" altLang="en-US">
                <a:latin typeface="Times New Roman" panose="02020603050405020304" pitchFamily="18" charset="0"/>
                <a:cs typeface="Times New Roman" panose="02020603050405020304" pitchFamily="18" charset="0"/>
                <a:sym typeface="+mn-ea"/>
              </a:rPr>
              <a:t>2007年</a:t>
            </a:r>
            <a:r>
              <a:rPr lang="zh-CN" altLang="en-US">
                <a:sym typeface="+mn-ea"/>
              </a:rPr>
              <a:t>的“棱镜”门事件，给了我们一个重要提醒，美国强大的网络设备及企业其实是悬在中国国家安全头顶的“达摩利斯之剑”。            </a:t>
            </a:r>
            <a:endParaRPr lang="zh-CN" altLang="en-US"/>
          </a:p>
          <a:p>
            <a:r>
              <a:rPr lang="zh-CN" altLang="en-US">
                <a:sym typeface="+mn-ea"/>
              </a:rPr>
              <a:t>希望同学们都有一种热爱祖国、坚持正义、开拓进取的精神。做一名具备这种精神并热爱着计算机技术的红客。利用自己掌握的技术去维护国内网络的安全，并对外来的进攻进行还击。</a:t>
            </a:r>
            <a:endParaRPr lang="zh-CN" altLang="en-US"/>
          </a:p>
          <a:p>
            <a:endParaRPr lang="zh-CN" altLang="en-US"/>
          </a:p>
        </p:txBody>
      </p:sp>
      <p:sp>
        <p:nvSpPr>
          <p:cNvPr id="4" name="灯片编号占位符 3"/>
          <p:cNvSpPr>
            <a:spLocks noGrp="1"/>
          </p:cNvSpPr>
          <p:nvPr>
            <p:ph type="sldNum" sz="quarter" idx="12"/>
          </p:nvPr>
        </p:nvSpPr>
        <p:spPr/>
        <p:txBody>
          <a:bodyPr/>
          <a:p>
            <a:fld id="{7AC79822-BC0D-4DE8-A7E5-90A3732A2B82}" type="slidenum">
              <a:rPr lang="zh-CN" altLang="en-US" smtClean="0"/>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7" name="Group 26626"/>
          <p:cNvGraphicFramePr>
            <a:graphicFrameLocks noGrp="1"/>
          </p:cNvGraphicFramePr>
          <p:nvPr>
            <p:custDataLst>
              <p:tags r:id="rId1"/>
            </p:custDataLst>
          </p:nvPr>
        </p:nvGraphicFramePr>
        <p:xfrm>
          <a:off x="788670" y="1184910"/>
          <a:ext cx="8676005" cy="4953635"/>
        </p:xfrm>
        <a:graphic>
          <a:graphicData uri="http://schemas.openxmlformats.org/drawingml/2006/table">
            <a:tbl>
              <a:tblPr>
                <a:tableStyleId>{00000000-0000-0000-0000-000000000000}</a:tableStyleId>
              </a:tblPr>
              <a:tblGrid>
                <a:gridCol w="2779395"/>
                <a:gridCol w="5896610"/>
              </a:tblGrid>
              <a:tr h="619125">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依据</a:t>
                      </a:r>
                      <a:endParaRPr kumimoji="0" lang="zh-CN" altLang="en-US" sz="1800" b="1" i="0" strike="noStrike" kern="1200" cap="none">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chemeClr val="tx2"/>
                    </a:solidFill>
                  </a:tcPr>
                </a:tc>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分类</a:t>
                      </a:r>
                      <a:endParaRPr kumimoji="0" lang="zh-CN" altLang="en-US" sz="1800" b="1" i="0" strike="noStrike" kern="1200" cap="none">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chemeClr val="tx1"/>
                    </a:solidFill>
                  </a:tcPr>
                </a:tc>
              </a:tr>
              <a:tr h="619125">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latin typeface="Times New Roman" panose="02020603050405020304" pitchFamily="18" charset="0"/>
                          <a:ea typeface="宋体" panose="02010600030101010101" pitchFamily="2" charset="-122"/>
                        </a:rPr>
                        <a:t>按照传输介质</a:t>
                      </a:r>
                      <a:endParaRPr kumimoji="0" lang="zh-CN" altLang="en-US" sz="1800" b="1" i="0" strike="noStrike" kern="1200" cap="none">
                        <a:solidFill>
                          <a:srgbClr val="000000"/>
                        </a:solidFill>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D0D8E8"/>
                    </a:solidFill>
                  </a:tcPr>
                </a:tc>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latin typeface="Times New Roman" panose="02020603050405020304" pitchFamily="18" charset="0"/>
                          <a:ea typeface="宋体" panose="02010600030101010101" pitchFamily="2" charset="-122"/>
                        </a:rPr>
                        <a:t>有线网络、无线网络</a:t>
                      </a:r>
                      <a:endParaRPr kumimoji="0" lang="zh-CN" altLang="en-US" sz="1800" b="1" i="0" strike="noStrike" kern="1200" cap="none">
                        <a:solidFill>
                          <a:srgbClr val="000000"/>
                        </a:solidFill>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D0D8E8"/>
                    </a:solidFill>
                  </a:tcPr>
                </a:tc>
              </a:tr>
              <a:tr h="620395">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latin typeface="Times New Roman" panose="02020603050405020304" pitchFamily="18" charset="0"/>
                          <a:ea typeface="宋体" panose="02010600030101010101" pitchFamily="2" charset="-122"/>
                        </a:rPr>
                        <a:t>按照经营方式</a:t>
                      </a:r>
                      <a:endParaRPr kumimoji="0" lang="zh-CN" altLang="en-US" sz="1800" b="1" i="0" strike="noStrike" kern="1200" cap="none">
                        <a:solidFill>
                          <a:srgbClr val="000000"/>
                        </a:solidFill>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E9EDF4"/>
                    </a:solidFill>
                  </a:tcPr>
                </a:tc>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latin typeface="Times New Roman" panose="02020603050405020304" pitchFamily="18" charset="0"/>
                          <a:ea typeface="宋体" panose="02010600030101010101" pitchFamily="2" charset="-122"/>
                        </a:rPr>
                        <a:t>专用网络，公用网络</a:t>
                      </a:r>
                      <a:endParaRPr kumimoji="0" lang="zh-CN" altLang="en-US" sz="1800" b="1" i="0" strike="noStrike" kern="1200" cap="none">
                        <a:solidFill>
                          <a:srgbClr val="000000"/>
                        </a:solidFill>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E9EDF4"/>
                    </a:solidFill>
                  </a:tcPr>
                </a:tc>
              </a:tr>
              <a:tr h="617220">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latin typeface="Times New Roman" panose="02020603050405020304" pitchFamily="18" charset="0"/>
                          <a:ea typeface="宋体" panose="02010600030101010101" pitchFamily="2" charset="-122"/>
                        </a:rPr>
                        <a:t>按照服务类型</a:t>
                      </a:r>
                      <a:endParaRPr kumimoji="0" lang="zh-CN" altLang="en-US" sz="1800" b="1" i="0" strike="noStrike" kern="1200" cap="none">
                        <a:solidFill>
                          <a:srgbClr val="000000"/>
                        </a:solidFill>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D0D8E8"/>
                    </a:solidFill>
                  </a:tcPr>
                </a:tc>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latin typeface="Times New Roman" panose="02020603050405020304" pitchFamily="18" charset="0"/>
                          <a:ea typeface="宋体" panose="02010600030101010101" pitchFamily="2" charset="-122"/>
                        </a:rPr>
                        <a:t>电信网络、有线电视网络、计算机网络</a:t>
                      </a:r>
                      <a:endParaRPr kumimoji="0" lang="zh-CN" altLang="en-US" sz="1800" b="1" i="0" strike="noStrike" kern="1200" cap="none">
                        <a:solidFill>
                          <a:srgbClr val="000000"/>
                        </a:solidFill>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D0D8E8"/>
                    </a:solidFill>
                  </a:tcPr>
                </a:tc>
              </a:tr>
              <a:tr h="619125">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latin typeface="Times New Roman" panose="02020603050405020304" pitchFamily="18" charset="0"/>
                          <a:ea typeface="宋体" panose="02010600030101010101" pitchFamily="2" charset="-122"/>
                        </a:rPr>
                        <a:t>按照信道方式</a:t>
                      </a:r>
                      <a:endParaRPr kumimoji="0" lang="zh-CN" altLang="en-US" sz="1800" b="1" i="0" strike="noStrike" kern="1200" cap="none">
                        <a:solidFill>
                          <a:srgbClr val="000000"/>
                        </a:solidFill>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E9EDF4"/>
                    </a:solidFill>
                  </a:tcPr>
                </a:tc>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latin typeface="Times New Roman" panose="02020603050405020304" pitchFamily="18" charset="0"/>
                          <a:ea typeface="宋体" panose="02010600030101010101" pitchFamily="2" charset="-122"/>
                        </a:rPr>
                        <a:t>点－点和广播</a:t>
                      </a:r>
                      <a:endParaRPr kumimoji="0" lang="zh-CN" altLang="en-US" sz="1800" b="1" i="0" strike="noStrike" kern="1200" cap="none">
                        <a:solidFill>
                          <a:srgbClr val="000000"/>
                        </a:solidFill>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E9EDF4"/>
                    </a:solidFill>
                  </a:tcPr>
                </a:tc>
              </a:tr>
              <a:tr h="619125">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按照地理范围</a:t>
                      </a:r>
                      <a:endParaRPr kumimoji="0" lang="zh-CN" altLang="en-US" sz="1800" b="1" i="0" strike="noStrike" kern="1200" cap="none">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D0D8E8"/>
                    </a:solidFill>
                  </a:tcPr>
                </a:tc>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 局域网、城域网、广域网</a:t>
                      </a:r>
                      <a:endParaRPr kumimoji="0" lang="ko-KR" altLang="en-US" sz="1800" b="1" i="0" strike="noStrike" kern="1200" cap="none">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D0D8E8"/>
                    </a:solidFill>
                  </a:tcPr>
                </a:tc>
              </a:tr>
              <a:tr h="619125">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按照拓扑结构</a:t>
                      </a:r>
                      <a:endParaRPr kumimoji="0" lang="zh-CN" altLang="en-US" sz="1800" b="1" i="0" strike="noStrike" kern="1200" cap="none">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E9EDF4"/>
                    </a:solidFill>
                  </a:tcPr>
                </a:tc>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 总线、星型、环型、树型、网状</a:t>
                      </a:r>
                      <a:endParaRPr kumimoji="0" lang="ko-KR" altLang="en-US" sz="1800" b="1" i="0" strike="noStrike" kern="1200" cap="none">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E9EDF4"/>
                    </a:solidFill>
                  </a:tcPr>
                </a:tc>
              </a:tr>
              <a:tr h="620395">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按照资源管理</a:t>
                      </a:r>
                      <a:endParaRPr kumimoji="0" lang="zh-CN" altLang="en-US" sz="1800" b="1" i="0" strike="noStrike" kern="1200" cap="none">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D0D8E8"/>
                    </a:solidFill>
                  </a:tcPr>
                </a:tc>
                <a:tc>
                  <a:txBody>
                    <a:bodyPr/>
                    <a:lstStyle/>
                    <a:p>
                      <a:pPr marL="0" indent="0" algn="ctr" defTabSz="914400" eaLnBrk="1" fontAlgn="ctr" latinLnBrk="0" hangingPunct="1">
                        <a:lnSpc>
                          <a:spcPct val="90000"/>
                        </a:lnSpc>
                        <a:spcBef>
                          <a:spcPts val="1800"/>
                        </a:spcBef>
                        <a:spcAft>
                          <a:spcPts val="0"/>
                        </a:spcAft>
                        <a:buFontTx/>
                        <a:buNone/>
                      </a:pPr>
                      <a:r>
                        <a:rPr kumimoji="0" lang="zh-CN" altLang="en-US" sz="1800" b="1" i="0" strike="noStrike" kern="1200" cap="none">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 对等网络、客户</a:t>
                      </a:r>
                      <a:r>
                        <a:rPr kumimoji="0" lang="en-US" altLang="zh-CN" sz="1800" b="1" i="0" strike="noStrike" kern="1200" cap="none">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1" i="0" strike="noStrike" kern="1200" cap="none">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cs typeface="Times New Roman" panose="02020603050405020304" pitchFamily="18" charset="0"/>
                        </a:rPr>
                        <a:t>服务器网络</a:t>
                      </a:r>
                      <a:endParaRPr kumimoji="0" lang="ko-KR" altLang="en-US" sz="1800" b="1" i="0" strike="noStrike" kern="1200" cap="none">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99060" marR="99060" marT="45085" marB="45085" anchor="ct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D0D8E8"/>
                    </a:solidFill>
                  </a:tcPr>
                </a:tc>
              </a:tr>
            </a:tbl>
          </a:graphicData>
        </a:graphic>
      </p:graphicFrame>
      <p:sp>
        <p:nvSpPr>
          <p:cNvPr id="6" name="Rect 0"/>
          <p:cNvSpPr txBox="1"/>
          <p:nvPr>
            <p:ph type="title"/>
          </p:nvPr>
        </p:nvSpPr>
        <p:spPr>
          <a:xfrm>
            <a:off x="-159385" y="-387350"/>
            <a:ext cx="8347710" cy="198247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en-US" altLang="zh-CN"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  </a:t>
            </a:r>
            <a:r>
              <a:rPr lang="zh-CN" altLang="zh-CN"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计算机网络的分类</a:t>
            </a:r>
            <a:endParaRPr lang="ko-KR" altLang="en-US"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文本占位符 81921"/>
          <p:cNvSpPr txBox="1"/>
          <p:nvPr>
            <p:ph type="title"/>
          </p:nvPr>
        </p:nvSpPr>
        <p:spPr>
          <a:xfrm>
            <a:off x="56515" y="-171450"/>
            <a:ext cx="8347075" cy="1981835"/>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en-US" altLang="zh-CN"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    </a:t>
            </a:r>
            <a:r>
              <a:rPr lang="zh-CN" altLang="en-US"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按照网络的作用范围进行分类</a:t>
            </a:r>
            <a:endParaRPr lang="ko-KR" altLang="en-US"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81923" name="内容占位符 81922"/>
          <p:cNvSpPr txBox="1"/>
          <p:nvPr>
            <p:ph idx="1"/>
          </p:nvPr>
        </p:nvSpPr>
        <p:spPr>
          <a:xfrm>
            <a:off x="1064260" y="1032510"/>
            <a:ext cx="8347075" cy="3333750"/>
          </a:xfrm>
          <a:prstGeom prst="rect">
            <a:avLst/>
          </a:prstGeom>
          <a:noFill/>
          <a:ln w="0">
            <a:noFill/>
          </a:ln>
        </p:spPr>
        <p:txBody>
          <a:bodyPr vert="horz" wrap="square" lIns="91440" tIns="45720" rIns="91440" bIns="45720" numCol="1" anchor="t">
            <a:noAutofit/>
          </a:bodyPr>
          <a:lstStyle/>
          <a:p>
            <a:pPr marL="285750" indent="-285750" algn="l" defTabSz="457200" eaLnBrk="1" fontAlgn="base" hangingPunct="1">
              <a:lnSpc>
                <a:spcPct val="100000"/>
              </a:lnSpc>
              <a:spcBef>
                <a:spcPts val="1200"/>
              </a:spcBef>
              <a:spcAft>
                <a:spcPts val="600"/>
              </a:spcAft>
              <a:buClr>
                <a:srgbClr val="FF0000"/>
              </a:buClr>
              <a:buFont typeface="Arial" panose="020B0604020202020204"/>
              <a:buChar char="•"/>
            </a:pPr>
            <a:r>
              <a:rPr lang="zh-CN" altLang="en-US" sz="2800">
                <a:solidFill>
                  <a:srgbClr val="FF0000"/>
                </a:solidFill>
                <a:latin typeface="Times New Roman" panose="02020603050405020304" pitchFamily="18" charset="0"/>
                <a:ea typeface="华文楷体" panose="02010600040101010101" charset="-122"/>
                <a:cs typeface="Times New Roman" panose="02020603050405020304" pitchFamily="18" charset="0"/>
              </a:rPr>
              <a:t>广域网 </a:t>
            </a:r>
            <a:r>
              <a:rPr lang="en-US" altLang="zh-CN" sz="2800">
                <a:solidFill>
                  <a:srgbClr val="FF0000"/>
                </a:solidFill>
                <a:latin typeface="Times New Roman" panose="02020603050405020304" pitchFamily="18" charset="0"/>
                <a:ea typeface="华文楷体" panose="02010600040101010101" charset="-122"/>
                <a:cs typeface="Times New Roman" panose="02020603050405020304" pitchFamily="18" charset="0"/>
              </a:rPr>
              <a:t>WAN </a:t>
            </a:r>
            <a:r>
              <a:rPr lang="en-US" altLang="zh-CN" sz="2800">
                <a:latin typeface="Times New Roman" panose="02020603050405020304" pitchFamily="18" charset="0"/>
                <a:ea typeface="华文楷体" panose="02010600040101010101" charset="-122"/>
                <a:cs typeface="Times New Roman" panose="02020603050405020304" pitchFamily="18" charset="0"/>
              </a:rPr>
              <a:t>(Wide Area Network)</a:t>
            </a:r>
            <a:r>
              <a:rPr lang="zh-CN" altLang="en-US" sz="2800">
                <a:latin typeface="Times New Roman" panose="02020603050405020304" pitchFamily="18" charset="0"/>
                <a:ea typeface="华文楷体" panose="02010600040101010101" charset="-122"/>
                <a:cs typeface="Times New Roman" panose="02020603050405020304" pitchFamily="18" charset="0"/>
              </a:rPr>
              <a:t>：</a:t>
            </a:r>
            <a:r>
              <a:rPr lang="zh-CN" altLang="zh-CN" sz="2800">
                <a:latin typeface="Times New Roman" panose="02020603050405020304" pitchFamily="18" charset="0"/>
                <a:ea typeface="华文楷体" panose="02010600040101010101" charset="-122"/>
                <a:cs typeface="Times New Roman" panose="02020603050405020304" pitchFamily="18" charset="0"/>
              </a:rPr>
              <a:t>作用范围通常为几十到几千公里</a:t>
            </a:r>
            <a:r>
              <a:rPr lang="zh-CN" altLang="en-US" sz="2800">
                <a:latin typeface="Times New Roman" panose="02020603050405020304" pitchFamily="18" charset="0"/>
                <a:ea typeface="华文楷体" panose="02010600040101010101" charset="-122"/>
                <a:cs typeface="Times New Roman" panose="02020603050405020304" pitchFamily="18" charset="0"/>
              </a:rPr>
              <a:t>。</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1200"/>
              </a:spcBef>
              <a:spcAft>
                <a:spcPts val="600"/>
              </a:spcAft>
              <a:buClr>
                <a:srgbClr val="FF0000"/>
              </a:buClr>
              <a:buFont typeface="Arial" panose="020B0604020202020204"/>
              <a:buChar char="•"/>
            </a:pPr>
            <a:r>
              <a:rPr lang="zh-CN" altLang="en-US" sz="2800">
                <a:solidFill>
                  <a:srgbClr val="FF0000"/>
                </a:solidFill>
                <a:latin typeface="Times New Roman" panose="02020603050405020304" pitchFamily="18" charset="0"/>
                <a:ea typeface="华文楷体" panose="02010600040101010101" charset="-122"/>
                <a:cs typeface="Times New Roman" panose="02020603050405020304" pitchFamily="18" charset="0"/>
              </a:rPr>
              <a:t>城域网 </a:t>
            </a:r>
            <a:r>
              <a:rPr lang="en-US" altLang="zh-CN" sz="2800">
                <a:solidFill>
                  <a:srgbClr val="FF0000"/>
                </a:solidFill>
                <a:latin typeface="Times New Roman" panose="02020603050405020304" pitchFamily="18" charset="0"/>
                <a:ea typeface="华文楷体" panose="02010600040101010101" charset="-122"/>
                <a:cs typeface="Times New Roman" panose="02020603050405020304" pitchFamily="18" charset="0"/>
              </a:rPr>
              <a:t>MAN </a:t>
            </a:r>
            <a:r>
              <a:rPr lang="en-US" altLang="zh-CN" sz="2800">
                <a:latin typeface="Times New Roman" panose="02020603050405020304" pitchFamily="18" charset="0"/>
                <a:ea typeface="华文楷体" panose="02010600040101010101" charset="-122"/>
                <a:cs typeface="Times New Roman" panose="02020603050405020304" pitchFamily="18" charset="0"/>
              </a:rPr>
              <a:t>(Metropolitan Area Network)</a:t>
            </a:r>
            <a:r>
              <a:rPr lang="zh-CN" altLang="en-US" sz="2800">
                <a:latin typeface="Times New Roman" panose="02020603050405020304" pitchFamily="18" charset="0"/>
                <a:ea typeface="华文楷体" panose="02010600040101010101" charset="-122"/>
                <a:cs typeface="Times New Roman" panose="02020603050405020304" pitchFamily="18" charset="0"/>
              </a:rPr>
              <a:t>：</a:t>
            </a:r>
            <a:r>
              <a:rPr lang="zh-CN" altLang="zh-CN" sz="2800">
                <a:latin typeface="Times New Roman" panose="02020603050405020304" pitchFamily="18" charset="0"/>
                <a:ea typeface="华文楷体" panose="02010600040101010101" charset="-122"/>
                <a:cs typeface="Times New Roman" panose="02020603050405020304" pitchFamily="18" charset="0"/>
              </a:rPr>
              <a:t>作用距离约为</a:t>
            </a:r>
            <a:r>
              <a:rPr lang="en-US" altLang="zh-CN" sz="2800">
                <a:latin typeface="Times New Roman" panose="02020603050405020304" pitchFamily="18" charset="0"/>
                <a:ea typeface="华文楷体" panose="02010600040101010101" charset="-122"/>
                <a:cs typeface="Times New Roman" panose="02020603050405020304" pitchFamily="18" charset="0"/>
              </a:rPr>
              <a:t>  5 ~ 50 </a:t>
            </a:r>
            <a:r>
              <a:rPr lang="zh-CN" altLang="en-US" sz="2800">
                <a:latin typeface="Times New Roman" panose="02020603050405020304" pitchFamily="18" charset="0"/>
                <a:ea typeface="华文楷体" panose="02010600040101010101" charset="-122"/>
                <a:cs typeface="Times New Roman" panose="02020603050405020304" pitchFamily="18" charset="0"/>
              </a:rPr>
              <a:t>公里。</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1200"/>
              </a:spcBef>
              <a:spcAft>
                <a:spcPts val="600"/>
              </a:spcAft>
              <a:buClr>
                <a:srgbClr val="FF0000"/>
              </a:buClr>
              <a:buFont typeface="Arial" panose="020B0604020202020204"/>
              <a:buChar char="•"/>
            </a:pPr>
            <a:r>
              <a:rPr lang="zh-CN" altLang="en-US" sz="2800">
                <a:solidFill>
                  <a:srgbClr val="FF0000"/>
                </a:solidFill>
                <a:latin typeface="Times New Roman" panose="02020603050405020304" pitchFamily="18" charset="0"/>
                <a:ea typeface="华文楷体" panose="02010600040101010101" charset="-122"/>
                <a:cs typeface="Times New Roman" panose="02020603050405020304" pitchFamily="18" charset="0"/>
              </a:rPr>
              <a:t>局域网 </a:t>
            </a:r>
            <a:r>
              <a:rPr lang="en-US" altLang="zh-CN" sz="2800">
                <a:solidFill>
                  <a:srgbClr val="FF0000"/>
                </a:solidFill>
                <a:latin typeface="Times New Roman" panose="02020603050405020304" pitchFamily="18" charset="0"/>
                <a:ea typeface="华文楷体" panose="02010600040101010101" charset="-122"/>
                <a:cs typeface="Times New Roman" panose="02020603050405020304" pitchFamily="18" charset="0"/>
              </a:rPr>
              <a:t>LAN </a:t>
            </a:r>
            <a:r>
              <a:rPr lang="en-US" altLang="zh-CN" sz="2800">
                <a:latin typeface="Times New Roman" panose="02020603050405020304" pitchFamily="18" charset="0"/>
                <a:ea typeface="华文楷体" panose="02010600040101010101" charset="-122"/>
                <a:cs typeface="Times New Roman" panose="02020603050405020304" pitchFamily="18" charset="0"/>
              </a:rPr>
              <a:t>(Local Area Network) </a:t>
            </a:r>
            <a:r>
              <a:rPr lang="zh-CN" altLang="en-US" sz="2800">
                <a:latin typeface="Times New Roman" panose="02020603050405020304" pitchFamily="18" charset="0"/>
                <a:ea typeface="华文楷体" panose="02010600040101010101" charset="-122"/>
                <a:cs typeface="Times New Roman" panose="02020603050405020304" pitchFamily="18" charset="0"/>
              </a:rPr>
              <a:t>：</a:t>
            </a:r>
            <a:r>
              <a:rPr lang="zh-CN" altLang="zh-CN" sz="2800">
                <a:latin typeface="Times New Roman" panose="02020603050405020304" pitchFamily="18" charset="0"/>
                <a:ea typeface="华文楷体" panose="02010600040101010101" charset="-122"/>
                <a:cs typeface="Times New Roman" panose="02020603050405020304" pitchFamily="18" charset="0"/>
              </a:rPr>
              <a:t>局限在较小的范围（如</a:t>
            </a:r>
            <a:r>
              <a:rPr lang="en-US" altLang="zh-CN" sz="2800">
                <a:latin typeface="Times New Roman" panose="02020603050405020304" pitchFamily="18" charset="0"/>
                <a:ea typeface="华文楷体" panose="02010600040101010101" charset="-122"/>
                <a:cs typeface="Times New Roman" panose="02020603050405020304" pitchFamily="18" charset="0"/>
              </a:rPr>
              <a:t> 1 </a:t>
            </a:r>
            <a:r>
              <a:rPr lang="zh-CN" altLang="en-US" sz="2800">
                <a:latin typeface="Times New Roman" panose="02020603050405020304" pitchFamily="18" charset="0"/>
                <a:ea typeface="华文楷体" panose="02010600040101010101" charset="-122"/>
                <a:cs typeface="Times New Roman" panose="02020603050405020304" pitchFamily="18" charset="0"/>
              </a:rPr>
              <a:t>公里</a:t>
            </a:r>
            <a:r>
              <a:rPr lang="zh-CN" altLang="zh-CN" sz="2800">
                <a:latin typeface="Times New Roman" panose="02020603050405020304" pitchFamily="18" charset="0"/>
                <a:ea typeface="华文楷体" panose="02010600040101010101" charset="-122"/>
                <a:cs typeface="Times New Roman" panose="02020603050405020304" pitchFamily="18" charset="0"/>
              </a:rPr>
              <a:t>左右）</a:t>
            </a:r>
            <a:r>
              <a:rPr lang="zh-CN" altLang="en-US" sz="2800">
                <a:latin typeface="Times New Roman" panose="02020603050405020304" pitchFamily="18" charset="0"/>
                <a:ea typeface="华文楷体" panose="02010600040101010101" charset="-122"/>
                <a:cs typeface="Times New Roman" panose="02020603050405020304" pitchFamily="18" charset="0"/>
              </a:rPr>
              <a:t>。</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1200"/>
              </a:spcBef>
              <a:spcAft>
                <a:spcPts val="600"/>
              </a:spcAft>
              <a:buClr>
                <a:srgbClr val="FF0000"/>
              </a:buClr>
              <a:buFont typeface="Arial" panose="020B0604020202020204"/>
              <a:buChar char="•"/>
            </a:pPr>
            <a:r>
              <a:rPr lang="zh-CN" altLang="en-US" sz="2800">
                <a:solidFill>
                  <a:srgbClr val="FF0000"/>
                </a:solidFill>
                <a:latin typeface="Times New Roman" panose="02020603050405020304" pitchFamily="18" charset="0"/>
                <a:ea typeface="华文楷体" panose="02010600040101010101" charset="-122"/>
                <a:cs typeface="Times New Roman" panose="02020603050405020304" pitchFamily="18" charset="0"/>
              </a:rPr>
              <a:t>个人区域网 </a:t>
            </a:r>
            <a:r>
              <a:rPr lang="en-US" altLang="zh-CN" sz="2800">
                <a:solidFill>
                  <a:srgbClr val="FF0000"/>
                </a:solidFill>
                <a:latin typeface="Times New Roman" panose="02020603050405020304" pitchFamily="18" charset="0"/>
                <a:ea typeface="华文楷体" panose="02010600040101010101" charset="-122"/>
                <a:cs typeface="Times New Roman" panose="02020603050405020304" pitchFamily="18" charset="0"/>
              </a:rPr>
              <a:t>PAN </a:t>
            </a:r>
            <a:r>
              <a:rPr lang="en-US" altLang="zh-CN" sz="2800">
                <a:latin typeface="Times New Roman" panose="02020603050405020304" pitchFamily="18" charset="0"/>
                <a:ea typeface="华文楷体" panose="02010600040101010101" charset="-122"/>
                <a:cs typeface="Times New Roman" panose="02020603050405020304" pitchFamily="18" charset="0"/>
              </a:rPr>
              <a:t>(Personal Area Network) </a:t>
            </a:r>
            <a:r>
              <a:rPr lang="zh-CN" altLang="en-US" sz="2800">
                <a:latin typeface="Times New Roman" panose="02020603050405020304" pitchFamily="18" charset="0"/>
                <a:ea typeface="华文楷体" panose="02010600040101010101" charset="-122"/>
                <a:cs typeface="Times New Roman" panose="02020603050405020304" pitchFamily="18" charset="0"/>
              </a:rPr>
              <a:t>：</a:t>
            </a:r>
            <a:r>
              <a:rPr lang="zh-CN" altLang="zh-CN" sz="2800">
                <a:latin typeface="Times New Roman" panose="02020603050405020304" pitchFamily="18" charset="0"/>
                <a:ea typeface="华文楷体" panose="02010600040101010101" charset="-122"/>
                <a:cs typeface="Times New Roman" panose="02020603050405020304" pitchFamily="18" charset="0"/>
              </a:rPr>
              <a:t>范围很小，大约在</a:t>
            </a:r>
            <a:r>
              <a:rPr lang="en-US" altLang="zh-CN" sz="2800">
                <a:latin typeface="Times New Roman" panose="02020603050405020304" pitchFamily="18" charset="0"/>
                <a:ea typeface="华文楷体" panose="02010600040101010101" charset="-122"/>
                <a:cs typeface="Times New Roman" panose="02020603050405020304" pitchFamily="18" charset="0"/>
              </a:rPr>
              <a:t> 10 </a:t>
            </a:r>
            <a:r>
              <a:rPr lang="zh-CN" altLang="en-US" sz="2800">
                <a:latin typeface="Times New Roman" panose="02020603050405020304" pitchFamily="18" charset="0"/>
                <a:ea typeface="华文楷体" panose="02010600040101010101" charset="-122"/>
                <a:cs typeface="Times New Roman" panose="02020603050405020304" pitchFamily="18" charset="0"/>
              </a:rPr>
              <a:t>米</a:t>
            </a:r>
            <a:r>
              <a:rPr lang="zh-CN" altLang="zh-CN" sz="2800">
                <a:latin typeface="Times New Roman" panose="02020603050405020304" pitchFamily="18" charset="0"/>
                <a:ea typeface="华文楷体" panose="02010600040101010101" charset="-122"/>
                <a:cs typeface="Times New Roman" panose="02020603050405020304" pitchFamily="18" charset="0"/>
              </a:rPr>
              <a:t>左右</a:t>
            </a:r>
            <a:r>
              <a:rPr lang="zh-CN" altLang="en-US" sz="2800">
                <a:latin typeface="Times New Roman" panose="02020603050405020304" pitchFamily="18" charset="0"/>
                <a:ea typeface="华文楷体" panose="02010600040101010101" charset="-122"/>
                <a:cs typeface="Times New Roman" panose="02020603050405020304" pitchFamily="18" charset="0"/>
              </a:rPr>
              <a:t>。</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p:txBody>
      </p:sp>
      <p:sp>
        <p:nvSpPr>
          <p:cNvPr id="2" name="Rectangle 1"/>
          <p:cNvSpPr/>
          <p:nvPr/>
        </p:nvSpPr>
        <p:spPr bwMode="auto">
          <a:xfrm>
            <a:off x="416560" y="5188585"/>
            <a:ext cx="9345930" cy="905510"/>
          </a:xfrm>
          <a:prstGeom prst="rect">
            <a:avLst/>
          </a:prstGeom>
          <a:solidFill>
            <a:srgbClr val="FFFF66"/>
          </a:solidFill>
          <a:ln w="0" cap="flat" cmpd="sng">
            <a:solidFill>
              <a:schemeClr val="tx1">
                <a:alpha val="100000"/>
              </a:schemeClr>
            </a:solidFill>
            <a:prstDash val="solid"/>
          </a:ln>
        </p:spPr>
        <p:txBody>
          <a:bodyPr vert="horz" wrap="square" lIns="91440" tIns="45720" rIns="91440" bIns="45720" numCol="1" anchor="t">
            <a:spAutoFit/>
          </a:bodyPr>
          <a:lstStyle/>
          <a:p>
            <a:pPr marL="0" indent="0" algn="l" defTabSz="457200" eaLnBrk="0" fontAlgn="base" hangingPunct="0">
              <a:lnSpc>
                <a:spcPct val="110000"/>
              </a:lnSpc>
              <a:spcBef>
                <a:spcPts val="0"/>
              </a:spcBef>
              <a:spcAft>
                <a:spcPts val="0"/>
              </a:spcAft>
              <a:buFontTx/>
              <a:buNone/>
            </a:pPr>
            <a:r>
              <a:rPr lang="zh-CN"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若中央处理机之间的距离非常近（如仅</a:t>
            </a:r>
            <a:r>
              <a:rPr lang="en-US" altLang="zh-CN"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1</a:t>
            </a:r>
            <a:r>
              <a:rPr lang="zh-CN"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米的数量级甚至更小些），则一般就称之为</a:t>
            </a:r>
            <a:r>
              <a:rPr lang="zh-CN" altLang="en-US" sz="24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多处理机系统，</a:t>
            </a:r>
            <a:r>
              <a:rPr lang="zh-CN"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而不称它为计算机网络。 </a:t>
            </a:r>
            <a:endParaRPr lang="ko-KR" altLang="en-US" sz="24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 name="幻灯片编号占位符 2"/>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占位符 27649"/>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Times New Roman" panose="02020603050405020304" pitchFamily="18" charset="0"/>
                <a:ea typeface="华文楷体" panose="02010600040101010101" charset="-122"/>
                <a:cs typeface="+mj-cs"/>
              </a:rPr>
              <a:t>局域网</a:t>
            </a:r>
            <a:endParaRPr lang="zh-CN" altLang="en-US" sz="4000">
              <a:ln w="3175" cap="flat" cmpd="sng">
                <a:noFill/>
              </a:ln>
              <a:solidFill>
                <a:schemeClr val="tx1"/>
              </a:solidFill>
              <a:latin typeface="Times New Roman" panose="02020603050405020304" pitchFamily="18" charset="0"/>
              <a:ea typeface="华文楷体" panose="02010600040101010101" charset="-122"/>
              <a:cs typeface="+mj-cs"/>
            </a:endParaRPr>
          </a:p>
        </p:txBody>
      </p:sp>
      <p:sp>
        <p:nvSpPr>
          <p:cNvPr id="27651" name="Text Box 27650"/>
          <p:cNvSpPr txBox="1"/>
          <p:nvPr/>
        </p:nvSpPr>
        <p:spPr bwMode="auto">
          <a:xfrm>
            <a:off x="734060" y="1834515"/>
            <a:ext cx="8438515" cy="3620135"/>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11200" indent="-2540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285750" indent="-285750" algn="l" defTabSz="457200" eaLnBrk="1" fontAlgn="base" hangingPunct="1">
              <a:lnSpc>
                <a:spcPct val="100000"/>
              </a:lnSpc>
              <a:spcBef>
                <a:spcPts val="700"/>
              </a:spcBef>
              <a:spcAft>
                <a:spcPts val="600"/>
              </a:spcAft>
              <a:buFont typeface="Arial" panose="020B0604020202020204"/>
              <a:buChar char="•"/>
            </a:pPr>
            <a:r>
              <a:rPr lang="zh-CN" altLang="en-US" sz="2800" b="1">
                <a:solidFill>
                  <a:schemeClr val="tx1"/>
                </a:solidFill>
                <a:effectLst>
                  <a:outerShdw blurRad="38100" dist="38100" dir="2700000" algn="tl">
                    <a:srgbClr val="000000">
                      <a:alpha val="42745"/>
                    </a:srgbClr>
                  </a:outerShdw>
                </a:effectLst>
                <a:latin typeface="Times New Roman" panose="02020603050405020304" pitchFamily="18" charset="0"/>
                <a:ea typeface="华文楷体" panose="02010600040101010101" charset="-122"/>
                <a:cs typeface="Times New Roman" panose="02020603050405020304" pitchFamily="18" charset="0"/>
              </a:rPr>
              <a:t>局域网（</a:t>
            </a:r>
            <a:r>
              <a:rPr lang="en-US" altLang="zh-CN" sz="2800" b="1">
                <a:solidFill>
                  <a:schemeClr val="tx1"/>
                </a:solidFill>
                <a:effectLst>
                  <a:outerShdw blurRad="38100" dist="38100" dir="2700000" algn="tl">
                    <a:srgbClr val="000000">
                      <a:alpha val="42745"/>
                    </a:srgbClr>
                  </a:outerShdw>
                </a:effectLst>
                <a:latin typeface="Times New Roman" panose="02020603050405020304" pitchFamily="18" charset="0"/>
                <a:ea typeface="Corbel" panose="020B0503020204020204" pitchFamily="34" charset="0"/>
                <a:cs typeface="Times New Roman" panose="02020603050405020304" pitchFamily="18" charset="0"/>
              </a:rPr>
              <a:t>LAN</a:t>
            </a:r>
            <a:r>
              <a:rPr lang="zh-CN" altLang="en-US" sz="2800" b="1">
                <a:solidFill>
                  <a:schemeClr val="tx1"/>
                </a:solidFill>
                <a:effectLst>
                  <a:outerShdw blurRad="38100" dist="38100" dir="2700000" algn="tl">
                    <a:srgbClr val="000000">
                      <a:alpha val="42745"/>
                    </a:srgbClr>
                  </a:outerShdw>
                </a:effectLst>
                <a:latin typeface="Times New Roman" panose="02020603050405020304" pitchFamily="18" charset="0"/>
                <a:ea typeface="华文楷体" panose="02010600040101010101" charset="-122"/>
                <a:cs typeface="Times New Roman" panose="02020603050405020304" pitchFamily="18" charset="0"/>
              </a:rPr>
              <a:t>，</a:t>
            </a:r>
            <a:r>
              <a:rPr lang="en-US" altLang="zh-CN" sz="2800" b="1">
                <a:solidFill>
                  <a:schemeClr val="tx1"/>
                </a:solidFill>
                <a:effectLst>
                  <a:outerShdw blurRad="38100" dist="38100" dir="2700000" algn="tl">
                    <a:srgbClr val="000000">
                      <a:alpha val="42745"/>
                    </a:srgbClr>
                  </a:outerShdw>
                </a:effectLst>
                <a:latin typeface="Times New Roman" panose="02020603050405020304" pitchFamily="18" charset="0"/>
                <a:ea typeface="Corbel" panose="020B0503020204020204" pitchFamily="34" charset="0"/>
                <a:cs typeface="Times New Roman" panose="02020603050405020304" pitchFamily="18" charset="0"/>
              </a:rPr>
              <a:t>Local Area Network</a:t>
            </a:r>
            <a:r>
              <a:rPr lang="zh-CN" altLang="en-US" sz="2800" b="1">
                <a:solidFill>
                  <a:schemeClr val="tx1"/>
                </a:solidFill>
                <a:effectLst>
                  <a:outerShdw blurRad="38100" dist="38100" dir="2700000" algn="tl">
                    <a:srgbClr val="000000">
                      <a:alpha val="42745"/>
                    </a:srgbClr>
                  </a:outerShdw>
                </a:effectLst>
                <a:latin typeface="Times New Roman" panose="02020603050405020304" pitchFamily="18" charset="0"/>
                <a:ea typeface="华文楷体" panose="02010600040101010101" charset="-122"/>
                <a:cs typeface="Times New Roman" panose="02020603050405020304" pitchFamily="18" charset="0"/>
              </a:rPr>
              <a:t>）</a:t>
            </a:r>
            <a:endParaRPr lang="ko-KR" altLang="en-US" sz="2800" b="1">
              <a:solidFill>
                <a:schemeClr val="tx1"/>
              </a:solidFill>
              <a:latin typeface="Times New Roman" panose="02020603050405020304" pitchFamily="18" charset="0"/>
              <a:ea typeface="华文楷体" panose="02010600040101010101" charset="-122"/>
              <a:cs typeface="Times New Roman" panose="02020603050405020304" pitchFamily="18" charset="0"/>
            </a:endParaRPr>
          </a:p>
          <a:p>
            <a:pPr marL="711200" indent="-254000" algn="l" defTabSz="457200" eaLnBrk="1" fontAlgn="base" hangingPunct="1">
              <a:lnSpc>
                <a:spcPct val="100000"/>
              </a:lnSpc>
              <a:spcBef>
                <a:spcPts val="1700"/>
              </a:spcBef>
              <a:spcAft>
                <a:spcPts val="0"/>
              </a:spcAft>
              <a:buClr>
                <a:srgbClr val="000000"/>
              </a:buClr>
              <a:buFont typeface="Wingdings" panose="05000000000000000000"/>
              <a:buChar char="Ø"/>
            </a:pPr>
            <a:r>
              <a:rPr lang="zh-CN" altLang="en-US" sz="2800" b="1">
                <a:solidFill>
                  <a:srgbClr val="000000"/>
                </a:solidFill>
                <a:latin typeface="Times New Roman" panose="02020603050405020304" pitchFamily="18" charset="0"/>
                <a:ea typeface="华文楷体" panose="02010600040101010101" charset="-122"/>
                <a:cs typeface="Times New Roman" panose="02020603050405020304" pitchFamily="18" charset="0"/>
              </a:rPr>
              <a:t>局域网是在微型计算机大量应用后才发展起来的计算机网络。局域网的分布范围一般在几公里以内，它往往是一个单位或部门组建的网络，实现本地主机之间的连接。</a:t>
            </a:r>
            <a:endParaRPr lang="ko-KR" altLang="en-US" sz="2800" b="1">
              <a:solidFill>
                <a:srgbClr val="000000"/>
              </a:solidFill>
              <a:latin typeface="Times New Roman" panose="02020603050405020304" pitchFamily="18" charset="0"/>
              <a:ea typeface="华文楷体" panose="02010600040101010101" charset="-122"/>
              <a:cs typeface="Times New Roman" panose="02020603050405020304" pitchFamily="18" charset="0"/>
            </a:endParaRPr>
          </a:p>
          <a:p>
            <a:pPr marL="711200" indent="-254000" algn="l" defTabSz="457200" eaLnBrk="1" fontAlgn="base" hangingPunct="1">
              <a:lnSpc>
                <a:spcPct val="100000"/>
              </a:lnSpc>
              <a:spcBef>
                <a:spcPts val="1700"/>
              </a:spcBef>
              <a:spcAft>
                <a:spcPts val="0"/>
              </a:spcAft>
              <a:buClr>
                <a:srgbClr val="000000"/>
              </a:buClr>
              <a:buFont typeface="Wingdings" panose="05000000000000000000"/>
              <a:buChar char="Ø"/>
            </a:pPr>
            <a:r>
              <a:rPr lang="zh-CN" altLang="en-US" sz="2800" b="1">
                <a:solidFill>
                  <a:srgbClr val="000000"/>
                </a:solidFill>
                <a:latin typeface="Times New Roman" panose="02020603050405020304" pitchFamily="18" charset="0"/>
                <a:ea typeface="华文楷体" panose="02010600040101010101" charset="-122"/>
                <a:cs typeface="Times New Roman" panose="02020603050405020304" pitchFamily="18" charset="0"/>
              </a:rPr>
              <a:t>一般认为，</a:t>
            </a:r>
            <a:r>
              <a:rPr lang="zh-CN" altLang="en-US" sz="2800" b="1">
                <a:solidFill>
                  <a:srgbClr val="FF0000"/>
                </a:solidFill>
                <a:latin typeface="Times New Roman" panose="02020603050405020304" pitchFamily="18" charset="0"/>
                <a:ea typeface="华文楷体" panose="02010600040101010101" charset="-122"/>
                <a:cs typeface="Times New Roman" panose="02020603050405020304" pitchFamily="18" charset="0"/>
              </a:rPr>
              <a:t>局域网</a:t>
            </a:r>
            <a:r>
              <a:rPr lang="zh-CN" altLang="en-US" sz="2800" b="1">
                <a:solidFill>
                  <a:srgbClr val="000000"/>
                </a:solidFill>
                <a:latin typeface="Times New Roman" panose="02020603050405020304" pitchFamily="18" charset="0"/>
                <a:ea typeface="华文楷体" panose="02010600040101010101" charset="-122"/>
                <a:cs typeface="Times New Roman" panose="02020603050405020304" pitchFamily="18" charset="0"/>
              </a:rPr>
              <a:t>是所有计算机网络的基础，也是目前计算机网络技术中发展最快的一个分支。 </a:t>
            </a:r>
            <a:endParaRPr lang="ko-KR" altLang="en-US" sz="2800" b="1">
              <a:solidFill>
                <a:srgbClr val="000000"/>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文本占位符 28673"/>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Times New Roman" panose="02020603050405020304" pitchFamily="18" charset="0"/>
                <a:ea typeface="华文楷体" panose="02010600040101010101" charset="-122"/>
                <a:cs typeface="+mj-cs"/>
              </a:rPr>
              <a:t>局域网的应用场合</a:t>
            </a:r>
            <a:endParaRPr lang="zh-CN" altLang="en-US" sz="4000">
              <a:ln w="3175" cap="flat" cmpd="sng">
                <a:noFill/>
              </a:ln>
              <a:solidFill>
                <a:schemeClr val="tx1"/>
              </a:solidFill>
              <a:latin typeface="Times New Roman" panose="02020603050405020304" pitchFamily="18" charset="0"/>
              <a:ea typeface="华文楷体" panose="02010600040101010101" charset="-122"/>
              <a:cs typeface="+mj-cs"/>
            </a:endParaRPr>
          </a:p>
        </p:txBody>
      </p:sp>
      <p:sp>
        <p:nvSpPr>
          <p:cNvPr id="28675" name="Text Box 28674"/>
          <p:cNvSpPr txBox="1"/>
          <p:nvPr/>
        </p:nvSpPr>
        <p:spPr bwMode="auto">
          <a:xfrm>
            <a:off x="939165" y="1990725"/>
            <a:ext cx="8269605" cy="3108960"/>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42950" indent="-28575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285750" indent="-285750" algn="l" defTabSz="457200" eaLnBrk="1" fontAlgn="base" hangingPunct="1">
              <a:lnSpc>
                <a:spcPct val="100000"/>
              </a:lnSpc>
              <a:spcBef>
                <a:spcPts val="700"/>
              </a:spcBef>
              <a:spcAft>
                <a:spcPts val="600"/>
              </a:spcAft>
              <a:buFont typeface="Arial" panose="020B0604020202020204"/>
              <a:buChar char="•"/>
            </a:pPr>
            <a:r>
              <a:rPr lang="zh-CN" altLang="en-US" sz="2800">
                <a:latin typeface="Times New Roman" panose="02020603050405020304" pitchFamily="18" charset="0"/>
                <a:ea typeface="华文楷体" panose="02010600040101010101" charset="-122"/>
                <a:cs typeface="Times New Roman" panose="02020603050405020304" pitchFamily="18" charset="0"/>
              </a:rPr>
              <a:t>同一房间内的所有计算机，覆盖范围一般不超过</a:t>
            </a:r>
            <a:r>
              <a:rPr lang="en-US" altLang="zh-CN" sz="2800">
                <a:latin typeface="Times New Roman" panose="02020603050405020304" pitchFamily="18" charset="0"/>
                <a:ea typeface="Corbel" panose="020B0503020204020204" pitchFamily="34" charset="0"/>
                <a:cs typeface="Times New Roman" panose="02020603050405020304" pitchFamily="18" charset="0"/>
              </a:rPr>
              <a:t>10m</a:t>
            </a:r>
            <a:r>
              <a:rPr lang="zh-CN" altLang="en-US" sz="2800">
                <a:latin typeface="Times New Roman" panose="02020603050405020304" pitchFamily="18" charset="0"/>
                <a:ea typeface="华文楷体" panose="02010600040101010101" charset="-122"/>
                <a:cs typeface="Times New Roman" panose="02020603050405020304" pitchFamily="18" charset="0"/>
              </a:rPr>
              <a:t>；</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700"/>
              </a:spcBef>
              <a:spcAft>
                <a:spcPts val="600"/>
              </a:spcAft>
              <a:buFont typeface="Arial" panose="020B0604020202020204"/>
              <a:buChar char="•"/>
            </a:pPr>
            <a:r>
              <a:rPr lang="zh-CN" altLang="en-US" sz="2800">
                <a:latin typeface="Times New Roman" panose="02020603050405020304" pitchFamily="18" charset="0"/>
                <a:ea typeface="华文楷体" panose="02010600040101010101" charset="-122"/>
                <a:cs typeface="Times New Roman" panose="02020603050405020304" pitchFamily="18" charset="0"/>
              </a:rPr>
              <a:t>同一楼宇内的所有计算机，覆盖范围一般不超过</a:t>
            </a:r>
            <a:r>
              <a:rPr lang="en-US" altLang="zh-CN" sz="2800">
                <a:latin typeface="Times New Roman" panose="02020603050405020304" pitchFamily="18" charset="0"/>
                <a:ea typeface="Corbel" panose="020B0503020204020204" pitchFamily="34" charset="0"/>
                <a:cs typeface="Times New Roman" panose="02020603050405020304" pitchFamily="18" charset="0"/>
              </a:rPr>
              <a:t>100m</a:t>
            </a:r>
            <a:r>
              <a:rPr lang="zh-CN" altLang="en-US" sz="2800">
                <a:latin typeface="Times New Roman" panose="02020603050405020304" pitchFamily="18" charset="0"/>
                <a:ea typeface="华文楷体" panose="02010600040101010101" charset="-122"/>
                <a:cs typeface="Times New Roman" panose="02020603050405020304" pitchFamily="18" charset="0"/>
              </a:rPr>
              <a:t>；</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700"/>
              </a:spcBef>
              <a:spcAft>
                <a:spcPts val="600"/>
              </a:spcAft>
              <a:buFont typeface="Arial" panose="020B0604020202020204"/>
              <a:buChar char="•"/>
            </a:pPr>
            <a:r>
              <a:rPr lang="zh-CN" altLang="en-US" sz="2800">
                <a:latin typeface="Times New Roman" panose="02020603050405020304" pitchFamily="18" charset="0"/>
                <a:ea typeface="华文楷体" panose="02010600040101010101" charset="-122"/>
                <a:cs typeface="Times New Roman" panose="02020603050405020304" pitchFamily="18" charset="0"/>
              </a:rPr>
              <a:t>同一校园、厂区、建筑群内的所有计算机，覆盖范围一般不超过</a:t>
            </a:r>
            <a:r>
              <a:rPr lang="en-US" altLang="zh-CN" sz="2800">
                <a:latin typeface="Times New Roman" panose="02020603050405020304" pitchFamily="18" charset="0"/>
                <a:ea typeface="Corbel" panose="020B0503020204020204" pitchFamily="34" charset="0"/>
                <a:cs typeface="Times New Roman" panose="02020603050405020304" pitchFamily="18" charset="0"/>
              </a:rPr>
              <a:t>10km</a:t>
            </a:r>
            <a:r>
              <a:rPr lang="zh-CN" altLang="en-US" sz="2800">
                <a:latin typeface="Times New Roman" panose="02020603050405020304" pitchFamily="18" charset="0"/>
                <a:ea typeface="华文楷体" panose="02010600040101010101" charset="-122"/>
                <a:cs typeface="Times New Roman" panose="02020603050405020304" pitchFamily="18" charset="0"/>
              </a:rPr>
              <a:t>，这种网络又被称为园区网。</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占位符 29697"/>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Times New Roman" panose="02020603050405020304" pitchFamily="18" charset="0"/>
                <a:ea typeface="华文楷体" panose="02010600040101010101" charset="-122"/>
                <a:cs typeface="+mj-cs"/>
              </a:rPr>
              <a:t>局域网的基本特征</a:t>
            </a:r>
            <a:endParaRPr lang="zh-CN" altLang="en-US" sz="4000">
              <a:ln w="3175" cap="flat" cmpd="sng">
                <a:noFill/>
              </a:ln>
              <a:solidFill>
                <a:schemeClr val="tx1"/>
              </a:solidFill>
              <a:latin typeface="Times New Roman" panose="02020603050405020304" pitchFamily="18" charset="0"/>
              <a:ea typeface="华文楷体" panose="02010600040101010101" charset="-122"/>
              <a:cs typeface="+mj-cs"/>
            </a:endParaRPr>
          </a:p>
        </p:txBody>
      </p:sp>
      <p:sp>
        <p:nvSpPr>
          <p:cNvPr id="29699" name="Text Box 29698"/>
          <p:cNvSpPr txBox="1"/>
          <p:nvPr/>
        </p:nvSpPr>
        <p:spPr bwMode="auto">
          <a:xfrm>
            <a:off x="818515" y="1557655"/>
            <a:ext cx="8270240" cy="1979295"/>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42950" indent="-28575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0" indent="0" algn="l" defTabSz="457200" eaLnBrk="1" fontAlgn="base" hangingPunct="1">
              <a:lnSpc>
                <a:spcPct val="100000"/>
              </a:lnSpc>
              <a:spcBef>
                <a:spcPts val="700"/>
              </a:spcBef>
              <a:spcAft>
                <a:spcPts val="600"/>
              </a:spcAft>
              <a:buFontTx/>
              <a:buNone/>
            </a:pP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700"/>
              </a:spcBef>
              <a:spcAft>
                <a:spcPts val="600"/>
              </a:spcAft>
              <a:buFont typeface="Arial" panose="020B0604020202020204"/>
              <a:buChar char="•"/>
            </a:pPr>
            <a:r>
              <a:rPr lang="zh-CN" altLang="en-US" sz="2800">
                <a:latin typeface="Times New Roman" panose="02020603050405020304" pitchFamily="18" charset="0"/>
                <a:ea typeface="华文楷体" panose="02010600040101010101" charset="-122"/>
                <a:cs typeface="Times New Roman" panose="02020603050405020304" pitchFamily="18" charset="0"/>
              </a:rPr>
              <a:t>局域网的线路是专用的。“线路专用”是局域网的一个显著特点，局域网一般不使用公共通信线路，而是自行使用自己的传输介质和设备。</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64260" y="116840"/>
            <a:ext cx="8346440" cy="935990"/>
          </a:xfrm>
        </p:spPr>
        <p:txBody>
          <a:bodyPr/>
          <a:lstStyle/>
          <a:p>
            <a:pPr algn="l"/>
            <a:r>
              <a:rPr lang="zh-CN" altLang="en-US" dirty="0"/>
              <a:t>课程目标</a:t>
            </a:r>
            <a:endParaRPr lang="zh-CN" altLang="en-US" dirty="0"/>
          </a:p>
        </p:txBody>
      </p:sp>
      <p:sp>
        <p:nvSpPr>
          <p:cNvPr id="7" name="内容占位符 6"/>
          <p:cNvSpPr>
            <a:spLocks noGrp="1"/>
          </p:cNvSpPr>
          <p:nvPr>
            <p:ph idx="1"/>
          </p:nvPr>
        </p:nvSpPr>
        <p:spPr>
          <a:xfrm>
            <a:off x="763270" y="1541145"/>
            <a:ext cx="8949055" cy="4269740"/>
          </a:xfrm>
        </p:spPr>
        <p:txBody>
          <a:bodyPr/>
          <a:lstStyle/>
          <a:p>
            <a:r>
              <a:rPr lang="zh-CN" sz="2200" b="1" dirty="0"/>
              <a:t>能清晰表述关于计算机网络的基础知识，能正确解释常见网络应用程序的工作原理及数据封装和解封过程，能熟练使用网络嗅探工具软件Ethereal进行报文的抓取、分析及识别，具备运用计算机网络方面的基本理论和基础知识解决计算机网络工程问题的能力。</a:t>
            </a:r>
            <a:endParaRPr lang="zh-CN" sz="2200" b="1" dirty="0"/>
          </a:p>
          <a:p>
            <a:r>
              <a:rPr lang="zh-CN" sz="2200" b="1" dirty="0"/>
              <a:t>针对具体的网络需求，学生能够通过理论计算评估网络或网络应用软件的性能，能够识别影响网络或网络应用软件性能的关键因素，能够运用专业知识和原理将工程问题转换为技术问题，具备分析问题和解决问题的能力。</a:t>
            </a:r>
            <a:endParaRPr lang="zh-CN" sz="2200" b="1" dirty="0"/>
          </a:p>
          <a:p>
            <a:r>
              <a:rPr lang="zh-CN" sz="2200" b="1" dirty="0"/>
              <a:t>能够根据用户网络要求搭建一个局域网，分析设计方案的速率、带宽、时延、可靠性等性能，初步具备局域网规划的能力；能够根据用户对系统架构的需求确定合适的网络通信模式及通信协议，且结合其他相关编程类课程的学习能初步具备网络应用软件设计的基本能力，同时评估该方案对社会、环境等的影响</a:t>
            </a:r>
            <a:r>
              <a:rPr lang="zh-CN" sz="2400" b="1" dirty="0"/>
              <a:t>。</a:t>
            </a:r>
            <a:endParaRPr lang="zh-CN" sz="2400" b="1" dirty="0"/>
          </a:p>
        </p:txBody>
      </p:sp>
      <p:sp>
        <p:nvSpPr>
          <p:cNvPr id="2" name="灯片编号占位符 1"/>
          <p:cNvSpPr>
            <a:spLocks noGrp="1"/>
          </p:cNvSpPr>
          <p:nvPr>
            <p:ph type="sldNum" sz="quarter" idx="12"/>
          </p:nvPr>
        </p:nvSpPr>
        <p:spPr>
          <a:xfrm>
            <a:off x="8946515" y="6108700"/>
            <a:ext cx="464820" cy="365760"/>
          </a:xfrm>
        </p:spPr>
        <p:txBody>
          <a:bodyPr/>
          <a:lstStyle/>
          <a:p>
            <a:fld id="{7AC79822-BC0D-4DE8-A7E5-90A3732A2B82}"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0721"/>
          <p:cNvPicPr/>
          <p:nvPr/>
        </p:nvPicPr>
        <p:blipFill rotWithShape="1">
          <a:blip r:embed="rId1" cstate="print">
            <a:extLst>
              <a:ext uri="{28A0092B-C50C-407E-A947-70E740481C1C}">
                <a14:useLocalDpi xmlns:a14="http://schemas.microsoft.com/office/drawing/2010/main" val="0"/>
              </a:ext>
            </a:extLst>
          </a:blip>
          <a:srcRect l="3543" r="3543"/>
          <a:stretch>
            <a:fillRect/>
          </a:stretch>
        </p:blipFill>
        <p:spPr bwMode="auto">
          <a:xfrm>
            <a:off x="645795" y="4221480"/>
            <a:ext cx="8988425" cy="1871980"/>
          </a:xfrm>
          <a:prstGeom prst="rect">
            <a:avLst/>
          </a:prstGeom>
          <a:noFill/>
          <a:ln w="0">
            <a:noFill/>
          </a:ln>
        </p:spPr>
      </p:pic>
      <p:sp>
        <p:nvSpPr>
          <p:cNvPr id="30723" name="文本占位符 30722"/>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Times New Roman" panose="02020603050405020304" pitchFamily="18" charset="0"/>
                <a:ea typeface="华文楷体" panose="02010600040101010101" charset="-122"/>
                <a:cs typeface="+mj-cs"/>
              </a:rPr>
              <a:t>局域网技术</a:t>
            </a:r>
            <a:endParaRPr lang="zh-CN" altLang="en-US" sz="4000">
              <a:ln w="3175" cap="flat" cmpd="sng">
                <a:noFill/>
              </a:ln>
              <a:solidFill>
                <a:schemeClr val="tx1"/>
              </a:solidFill>
              <a:latin typeface="Times New Roman" panose="02020603050405020304" pitchFamily="18" charset="0"/>
              <a:ea typeface="华文楷体" panose="02010600040101010101" charset="-122"/>
              <a:cs typeface="+mj-cs"/>
            </a:endParaRPr>
          </a:p>
        </p:txBody>
      </p:sp>
      <p:sp>
        <p:nvSpPr>
          <p:cNvPr id="30724" name="Text Box 30723"/>
          <p:cNvSpPr txBox="1"/>
          <p:nvPr/>
        </p:nvSpPr>
        <p:spPr bwMode="auto">
          <a:xfrm>
            <a:off x="818515" y="1359535"/>
            <a:ext cx="8269605" cy="2553335"/>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42950" indent="-28575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285750" indent="-285750" algn="l" defTabSz="457200" eaLnBrk="1" fontAlgn="base" hangingPunct="1">
              <a:lnSpc>
                <a:spcPct val="100000"/>
              </a:lnSpc>
              <a:spcBef>
                <a:spcPts val="600"/>
              </a:spcBef>
              <a:spcAft>
                <a:spcPts val="600"/>
              </a:spcAft>
              <a:buFont typeface="Arial" panose="020B0604020202020204"/>
              <a:buChar char="•"/>
            </a:pPr>
            <a:r>
              <a:rPr lang="zh-CN" altLang="en-US" sz="2600">
                <a:latin typeface="Times New Roman" panose="02020603050405020304" pitchFamily="18" charset="0"/>
                <a:ea typeface="华文楷体" panose="02010600040101010101" charset="-122"/>
                <a:cs typeface="Times New Roman" panose="02020603050405020304" pitchFamily="18" charset="0"/>
              </a:rPr>
              <a:t>以太网（</a:t>
            </a:r>
            <a:r>
              <a:rPr lang="en-US" altLang="zh-CN" sz="2600">
                <a:latin typeface="Times New Roman" panose="02020603050405020304" pitchFamily="18" charset="0"/>
                <a:ea typeface="Corbel" panose="020B0503020204020204" pitchFamily="34" charset="0"/>
                <a:cs typeface="Times New Roman" panose="02020603050405020304" pitchFamily="18" charset="0"/>
              </a:rPr>
              <a:t>IEEE802.3</a:t>
            </a:r>
            <a:r>
              <a:rPr lang="zh-CN" altLang="en-US" sz="2600">
                <a:latin typeface="Times New Roman" panose="02020603050405020304" pitchFamily="18" charset="0"/>
                <a:ea typeface="华文楷体" panose="02010600040101010101" charset="-122"/>
                <a:cs typeface="Times New Roman" panose="02020603050405020304" pitchFamily="18" charset="0"/>
              </a:rPr>
              <a:t>）</a:t>
            </a:r>
            <a:endParaRPr lang="ko-KR" altLang="en-US" sz="26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zh-CN" altLang="en-US" sz="2600">
                <a:latin typeface="Times New Roman" panose="02020603050405020304" pitchFamily="18" charset="0"/>
                <a:ea typeface="华文楷体" panose="02010600040101010101" charset="-122"/>
                <a:cs typeface="Times New Roman" panose="02020603050405020304" pitchFamily="18" charset="0"/>
              </a:rPr>
              <a:t>令牌总线网（</a:t>
            </a:r>
            <a:r>
              <a:rPr lang="en-US" altLang="zh-CN" sz="2600">
                <a:latin typeface="Times New Roman" panose="02020603050405020304" pitchFamily="18" charset="0"/>
                <a:ea typeface="Corbel" panose="020B0503020204020204" pitchFamily="34" charset="0"/>
                <a:cs typeface="Times New Roman" panose="02020603050405020304" pitchFamily="18" charset="0"/>
              </a:rPr>
              <a:t>IEEE802.4</a:t>
            </a:r>
            <a:r>
              <a:rPr lang="zh-CN" altLang="en-US" sz="2600">
                <a:latin typeface="Times New Roman" panose="02020603050405020304" pitchFamily="18" charset="0"/>
                <a:ea typeface="华文楷体" panose="02010600040101010101" charset="-122"/>
                <a:cs typeface="Times New Roman" panose="02020603050405020304" pitchFamily="18" charset="0"/>
              </a:rPr>
              <a:t>）</a:t>
            </a:r>
            <a:endParaRPr lang="ko-KR" altLang="en-US" sz="26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zh-CN" altLang="en-US" sz="2600">
                <a:latin typeface="Times New Roman" panose="02020603050405020304" pitchFamily="18" charset="0"/>
                <a:ea typeface="华文楷体" panose="02010600040101010101" charset="-122"/>
                <a:cs typeface="Times New Roman" panose="02020603050405020304" pitchFamily="18" charset="0"/>
              </a:rPr>
              <a:t>令牌环网（</a:t>
            </a:r>
            <a:r>
              <a:rPr lang="en-US" altLang="zh-CN" sz="2600">
                <a:latin typeface="Times New Roman" panose="02020603050405020304" pitchFamily="18" charset="0"/>
                <a:ea typeface="Corbel" panose="020B0503020204020204" pitchFamily="34" charset="0"/>
                <a:cs typeface="Times New Roman" panose="02020603050405020304" pitchFamily="18" charset="0"/>
              </a:rPr>
              <a:t>IEEE802.5</a:t>
            </a:r>
            <a:r>
              <a:rPr lang="zh-CN" altLang="en-US" sz="2600">
                <a:latin typeface="Times New Roman" panose="02020603050405020304" pitchFamily="18" charset="0"/>
                <a:ea typeface="华文楷体" panose="02010600040101010101" charset="-122"/>
                <a:cs typeface="Times New Roman" panose="02020603050405020304" pitchFamily="18" charset="0"/>
              </a:rPr>
              <a:t>）</a:t>
            </a:r>
            <a:endParaRPr lang="ko-KR" altLang="en-US" sz="26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zh-CN" altLang="en-US" sz="2600">
                <a:latin typeface="Times New Roman" panose="02020603050405020304" pitchFamily="18" charset="0"/>
                <a:ea typeface="华文楷体" panose="02010600040101010101" charset="-122"/>
                <a:cs typeface="Times New Roman" panose="02020603050405020304" pitchFamily="18" charset="0"/>
              </a:rPr>
              <a:t>光纤分布数据接口（</a:t>
            </a:r>
            <a:r>
              <a:rPr lang="en-US" altLang="zh-CN" sz="2600">
                <a:latin typeface="Times New Roman" panose="02020603050405020304" pitchFamily="18" charset="0"/>
                <a:ea typeface="Corbel" panose="020B0503020204020204" pitchFamily="34" charset="0"/>
                <a:cs typeface="Times New Roman" panose="02020603050405020304" pitchFamily="18" charset="0"/>
              </a:rPr>
              <a:t>FDDI</a:t>
            </a:r>
            <a:r>
              <a:rPr lang="zh-CN" altLang="en-US" sz="2600">
                <a:latin typeface="Times New Roman" panose="02020603050405020304" pitchFamily="18" charset="0"/>
                <a:ea typeface="华文楷体" panose="02010600040101010101" charset="-122"/>
                <a:cs typeface="Times New Roman" panose="02020603050405020304" pitchFamily="18" charset="0"/>
              </a:rPr>
              <a:t>，</a:t>
            </a:r>
            <a:r>
              <a:rPr lang="en-US" altLang="zh-CN" sz="2600">
                <a:latin typeface="Times New Roman" panose="02020603050405020304" pitchFamily="18" charset="0"/>
                <a:ea typeface="Corbel" panose="020B0503020204020204" pitchFamily="34" charset="0"/>
                <a:cs typeface="Times New Roman" panose="02020603050405020304" pitchFamily="18" charset="0"/>
              </a:rPr>
              <a:t>Fiber Destributed Data Interface</a:t>
            </a:r>
            <a:r>
              <a:rPr lang="zh-CN" altLang="en-US" sz="2600">
                <a:latin typeface="Times New Roman" panose="02020603050405020304" pitchFamily="18" charset="0"/>
                <a:ea typeface="华文楷体" panose="02010600040101010101" charset="-122"/>
                <a:cs typeface="Times New Roman" panose="02020603050405020304" pitchFamily="18" charset="0"/>
              </a:rPr>
              <a:t>）</a:t>
            </a:r>
            <a:endParaRPr lang="ko-KR" altLang="en-US" sz="2600">
              <a:latin typeface="Times New Roman" panose="02020603050405020304" pitchFamily="18" charset="0"/>
              <a:ea typeface="华文楷体" panose="02010600040101010101" charset="-122"/>
              <a:cs typeface="Times New Roman" panose="02020603050405020304" pitchFamily="18" charset="0"/>
            </a:endParaRPr>
          </a:p>
        </p:txBody>
      </p:sp>
      <p:sp>
        <p:nvSpPr>
          <p:cNvPr id="35846" name="Text Box 35845"/>
          <p:cNvSpPr txBox="1"/>
          <p:nvPr/>
        </p:nvSpPr>
        <p:spPr bwMode="auto">
          <a:xfrm>
            <a:off x="934720" y="4509135"/>
            <a:ext cx="8267700" cy="1200785"/>
          </a:xfrm>
          <a:prstGeom prst="rect">
            <a:avLst/>
          </a:prstGeom>
          <a:noFill/>
          <a:ln w="0">
            <a:noFill/>
          </a:ln>
        </p:spPr>
        <p:txBody>
          <a:bodyPr vert="horz" wrap="square" lIns="91440" tIns="45720" rIns="91440" bIns="45720" numCol="1" anchor="t">
            <a:spAutoFit/>
          </a:bodyPr>
          <a:lstStyle/>
          <a:p>
            <a:pPr marL="0" indent="0" algn="l" defTabSz="457200" eaLnBrk="0" fontAlgn="base" hangingPunct="0">
              <a:lnSpc>
                <a:spcPct val="100000"/>
              </a:lnSpc>
              <a:spcBef>
                <a:spcPts val="0"/>
              </a:spcBef>
              <a:spcAft>
                <a:spcPts val="0"/>
              </a:spcAft>
              <a:buFontTx/>
              <a:buNone/>
              <a:defRPr sz="1800"/>
            </a:pPr>
            <a:r>
              <a:rPr lang="zh-CN" altLang="en-US" sz="2400" b="1">
                <a:solidFill>
                  <a:schemeClr val="bg1"/>
                </a:solidFill>
                <a:effectLst>
                  <a:outerShdw blurRad="38100" dist="38100" dir="2700000" algn="tl">
                    <a:srgbClr val="C0C0C0"/>
                  </a:outerShdw>
                </a:effectLst>
                <a:latin typeface="Times New Roman" panose="02020603050405020304" pitchFamily="18" charset="0"/>
                <a:ea typeface="华文新魏" panose="02010800040101010101" charset="-122"/>
              </a:rPr>
              <a:t>目前，在局域网市场中占据统治地位的是以太网，</a:t>
            </a:r>
            <a:endParaRPr lang="ko-KR" altLang="en-US" sz="2400" b="1">
              <a:solidFill>
                <a:schemeClr val="bg1"/>
              </a:solidFill>
              <a:latin typeface="Times New Roman" panose="02020603050405020304" pitchFamily="18" charset="0"/>
              <a:ea typeface="华文新魏" panose="02010800040101010101" charset="-122"/>
            </a:endParaRPr>
          </a:p>
          <a:p>
            <a:pPr marL="0" indent="0" algn="l" defTabSz="457200" eaLnBrk="0" fontAlgn="base" hangingPunct="0">
              <a:lnSpc>
                <a:spcPct val="100000"/>
              </a:lnSpc>
              <a:spcBef>
                <a:spcPts val="0"/>
              </a:spcBef>
              <a:spcAft>
                <a:spcPts val="0"/>
              </a:spcAft>
              <a:buFontTx/>
              <a:buNone/>
              <a:defRPr sz="1800"/>
            </a:pPr>
            <a:r>
              <a:rPr lang="zh-CN" altLang="en-US" sz="2400" b="1">
                <a:solidFill>
                  <a:schemeClr val="bg1"/>
                </a:solidFill>
                <a:effectLst>
                  <a:outerShdw blurRad="38100" dist="38100" dir="2700000" algn="tl">
                    <a:srgbClr val="C0C0C0"/>
                  </a:outerShdw>
                </a:effectLst>
                <a:latin typeface="Times New Roman" panose="02020603050405020304" pitchFamily="18" charset="0"/>
                <a:ea typeface="华文新魏" panose="02010800040101010101" charset="-122"/>
              </a:rPr>
              <a:t>不断发展的以太网技术以其特有的兼容性和优良的性价比成为今天局域网建设中几乎是唯一的选择。</a:t>
            </a:r>
            <a:endParaRPr lang="ko-KR" altLang="en-US" sz="2400" b="1">
              <a:solidFill>
                <a:schemeClr val="bg1"/>
              </a:solidFill>
              <a:latin typeface="Times New Roman" panose="02020603050405020304" pitchFamily="18" charset="0"/>
              <a:ea typeface="华文新魏" panose="02010800040101010101" charset="-122"/>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占位符 31745"/>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Times New Roman" panose="02020603050405020304" pitchFamily="18" charset="0"/>
                <a:ea typeface="华文楷体" panose="02010600040101010101" charset="-122"/>
                <a:cs typeface="+mj-cs"/>
              </a:rPr>
              <a:t>广域网</a:t>
            </a:r>
            <a:endParaRPr lang="zh-CN" altLang="en-US" sz="4000">
              <a:ln w="3175" cap="flat" cmpd="sng">
                <a:noFill/>
              </a:ln>
              <a:solidFill>
                <a:schemeClr val="tx1"/>
              </a:solidFill>
              <a:latin typeface="Times New Roman" panose="02020603050405020304" pitchFamily="18" charset="0"/>
              <a:ea typeface="华文楷体" panose="02010600040101010101" charset="-122"/>
              <a:cs typeface="+mj-cs"/>
            </a:endParaRPr>
          </a:p>
        </p:txBody>
      </p:sp>
      <p:sp>
        <p:nvSpPr>
          <p:cNvPr id="31747" name="Text Box 31746"/>
          <p:cNvSpPr txBox="1"/>
          <p:nvPr/>
        </p:nvSpPr>
        <p:spPr bwMode="auto">
          <a:xfrm>
            <a:off x="818515" y="1557655"/>
            <a:ext cx="8269605" cy="3616960"/>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11200" indent="-2540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285750" indent="-285750" algn="l" defTabSz="457200" eaLnBrk="1" fontAlgn="base" hangingPunct="1">
              <a:lnSpc>
                <a:spcPct val="100000"/>
              </a:lnSpc>
              <a:spcBef>
                <a:spcPts val="700"/>
              </a:spcBef>
              <a:spcAft>
                <a:spcPts val="600"/>
              </a:spcAft>
              <a:buFont typeface="Arial" panose="020B0604020202020204"/>
              <a:buChar char="•"/>
            </a:pPr>
            <a:r>
              <a:rPr lang="zh-CN" altLang="en-US" sz="2800" b="1">
                <a:latin typeface="Times New Roman" panose="02020603050405020304" pitchFamily="18" charset="0"/>
                <a:ea typeface="华文楷体" panose="02010600040101010101" charset="-122"/>
                <a:cs typeface="Times New Roman" panose="02020603050405020304" pitchFamily="18" charset="0"/>
              </a:rPr>
              <a:t>广域网（</a:t>
            </a:r>
            <a:r>
              <a:rPr lang="en-US" altLang="zh-CN" sz="2800" b="1">
                <a:latin typeface="Times New Roman" panose="02020603050405020304" pitchFamily="18" charset="0"/>
                <a:ea typeface="Corbel" panose="020B0503020204020204" pitchFamily="34" charset="0"/>
                <a:cs typeface="Times New Roman" panose="02020603050405020304" pitchFamily="18" charset="0"/>
              </a:rPr>
              <a:t>WAN</a:t>
            </a:r>
            <a:r>
              <a:rPr lang="zh-CN" altLang="en-US" sz="2800" b="1">
                <a:latin typeface="Times New Roman" panose="02020603050405020304" pitchFamily="18" charset="0"/>
                <a:ea typeface="华文楷体" panose="02010600040101010101" charset="-122"/>
                <a:cs typeface="Times New Roman" panose="02020603050405020304" pitchFamily="18" charset="0"/>
              </a:rPr>
              <a:t>，</a:t>
            </a:r>
            <a:r>
              <a:rPr lang="en-US" altLang="zh-CN" sz="2800" b="1">
                <a:latin typeface="Times New Roman" panose="02020603050405020304" pitchFamily="18" charset="0"/>
                <a:ea typeface="Corbel" panose="020B0503020204020204" pitchFamily="34" charset="0"/>
                <a:cs typeface="Times New Roman" panose="02020603050405020304" pitchFamily="18" charset="0"/>
              </a:rPr>
              <a:t>Wide Area Network</a:t>
            </a:r>
            <a:r>
              <a:rPr lang="zh-CN" altLang="en-US" sz="2800" b="1">
                <a:latin typeface="Times New Roman" panose="02020603050405020304" pitchFamily="18" charset="0"/>
                <a:ea typeface="华文楷体" panose="02010600040101010101" charset="-122"/>
                <a:cs typeface="Times New Roman" panose="02020603050405020304" pitchFamily="18" charset="0"/>
              </a:rPr>
              <a:t>）</a:t>
            </a:r>
            <a:endParaRPr lang="ko-KR" altLang="en-US" sz="2800" b="1">
              <a:latin typeface="Times New Roman" panose="02020603050405020304" pitchFamily="18" charset="0"/>
              <a:ea typeface="华文楷体" panose="02010600040101010101" charset="-122"/>
              <a:cs typeface="Times New Roman" panose="02020603050405020304" pitchFamily="18" charset="0"/>
            </a:endParaRPr>
          </a:p>
          <a:p>
            <a:pPr marL="711200" indent="-254000" algn="l" defTabSz="457200" eaLnBrk="1" fontAlgn="base" hangingPunct="1">
              <a:lnSpc>
                <a:spcPct val="100000"/>
              </a:lnSpc>
              <a:spcBef>
                <a:spcPts val="1700"/>
              </a:spcBef>
              <a:spcAft>
                <a:spcPts val="0"/>
              </a:spcAft>
              <a:buClr>
                <a:srgbClr val="000000"/>
              </a:buClr>
              <a:buFont typeface="Wingdings" panose="05000000000000000000"/>
              <a:buChar char="Ø"/>
            </a:pPr>
            <a:r>
              <a:rPr lang="zh-CN" altLang="en-US" sz="2800" b="1">
                <a:solidFill>
                  <a:srgbClr val="000000"/>
                </a:solidFill>
                <a:latin typeface="Times New Roman" panose="02020603050405020304" pitchFamily="18" charset="0"/>
                <a:ea typeface="华文楷体" panose="02010600040101010101" charset="-122"/>
                <a:cs typeface="Times New Roman" panose="02020603050405020304" pitchFamily="18" charset="0"/>
              </a:rPr>
              <a:t>广域网也称远程网，它的覆盖范围从几十公里到数千公里，一般跨越城市、地区、国家、或者横跨洲际，形成国际性的远程网络。</a:t>
            </a:r>
            <a:endParaRPr lang="ko-KR" altLang="en-US" sz="2800" b="1">
              <a:solidFill>
                <a:srgbClr val="000000"/>
              </a:solidFill>
              <a:latin typeface="Times New Roman" panose="02020603050405020304" pitchFamily="18" charset="0"/>
              <a:ea typeface="华文楷体" panose="02010600040101010101" charset="-122"/>
              <a:cs typeface="Times New Roman" panose="02020603050405020304" pitchFamily="18" charset="0"/>
            </a:endParaRPr>
          </a:p>
          <a:p>
            <a:pPr marL="711200" indent="-254000" algn="l" defTabSz="457200" eaLnBrk="1" fontAlgn="base" hangingPunct="1">
              <a:lnSpc>
                <a:spcPct val="100000"/>
              </a:lnSpc>
              <a:spcBef>
                <a:spcPts val="1700"/>
              </a:spcBef>
              <a:spcAft>
                <a:spcPts val="0"/>
              </a:spcAft>
              <a:buClr>
                <a:srgbClr val="000000"/>
              </a:buClr>
              <a:buFont typeface="Wingdings" panose="05000000000000000000"/>
              <a:buChar char="Ø"/>
            </a:pPr>
            <a:r>
              <a:rPr lang="zh-CN" altLang="en-US" sz="2800" b="1">
                <a:solidFill>
                  <a:srgbClr val="000000"/>
                </a:solidFill>
                <a:latin typeface="Times New Roman" panose="02020603050405020304" pitchFamily="18" charset="0"/>
                <a:ea typeface="华文楷体" panose="02010600040101010101" charset="-122"/>
                <a:cs typeface="Times New Roman" panose="02020603050405020304" pitchFamily="18" charset="0"/>
              </a:rPr>
              <a:t>广域网由</a:t>
            </a:r>
            <a:r>
              <a:rPr lang="zh-CN" altLang="en-US" sz="2800" b="1">
                <a:solidFill>
                  <a:srgbClr val="FF0000"/>
                </a:solidFill>
                <a:latin typeface="Times New Roman" panose="02020603050405020304" pitchFamily="18" charset="0"/>
                <a:ea typeface="华文楷体" panose="02010600040101010101" charset="-122"/>
                <a:cs typeface="Times New Roman" panose="02020603050405020304" pitchFamily="18" charset="0"/>
              </a:rPr>
              <a:t>国家通信部门或</a:t>
            </a:r>
            <a:r>
              <a:rPr lang="en-US" altLang="zh-CN" sz="2800" b="1">
                <a:solidFill>
                  <a:srgbClr val="FF0000"/>
                </a:solidFill>
                <a:latin typeface="Times New Roman" panose="02020603050405020304" pitchFamily="18" charset="0"/>
                <a:ea typeface="华文楷体" panose="02010600040101010101" charset="-122"/>
                <a:cs typeface="Times New Roman" panose="02020603050405020304" pitchFamily="18" charset="0"/>
              </a:rPr>
              <a:t>ISP</a:t>
            </a:r>
            <a:r>
              <a:rPr lang="zh-CN" altLang="en-US" sz="2800" b="1">
                <a:solidFill>
                  <a:srgbClr val="FF0000"/>
                </a:solidFill>
                <a:latin typeface="Times New Roman" panose="02020603050405020304" pitchFamily="18" charset="0"/>
                <a:ea typeface="华文楷体" panose="02010600040101010101" charset="-122"/>
                <a:cs typeface="Times New Roman" panose="02020603050405020304" pitchFamily="18" charset="0"/>
              </a:rPr>
              <a:t>建设</a:t>
            </a:r>
            <a:r>
              <a:rPr lang="zh-CN" altLang="en-US" sz="2800" b="1">
                <a:solidFill>
                  <a:srgbClr val="000000"/>
                </a:solidFill>
                <a:latin typeface="Times New Roman" panose="02020603050405020304" pitchFamily="18" charset="0"/>
                <a:ea typeface="华文楷体" panose="02010600040101010101" charset="-122"/>
                <a:cs typeface="Times New Roman" panose="02020603050405020304" pitchFamily="18" charset="0"/>
              </a:rPr>
              <a:t>，成为公共基础设施，不同地域的局域网或主机系统可以通过相应的接入手段实现彼此间的连接。</a:t>
            </a:r>
            <a:endParaRPr lang="ko-KR" altLang="en-US" sz="2800" b="1">
              <a:solidFill>
                <a:srgbClr val="000000"/>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占位符 32769"/>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Times New Roman" panose="02020603050405020304" pitchFamily="18" charset="0"/>
                <a:ea typeface="华文楷体" panose="02010600040101010101" charset="-122"/>
                <a:cs typeface="+mj-cs"/>
              </a:rPr>
              <a:t>广域网的应用场合</a:t>
            </a:r>
            <a:endParaRPr lang="zh-CN" altLang="en-US" sz="4000">
              <a:ln w="3175" cap="flat" cmpd="sng">
                <a:noFill/>
              </a:ln>
              <a:solidFill>
                <a:schemeClr val="tx1"/>
              </a:solidFill>
              <a:latin typeface="Times New Roman" panose="02020603050405020304" pitchFamily="18" charset="0"/>
              <a:ea typeface="华文楷体" panose="02010600040101010101" charset="-122"/>
              <a:cs typeface="+mj-cs"/>
            </a:endParaRPr>
          </a:p>
        </p:txBody>
      </p:sp>
      <p:sp>
        <p:nvSpPr>
          <p:cNvPr id="32771" name="Text Box 32770"/>
          <p:cNvSpPr txBox="1"/>
          <p:nvPr/>
        </p:nvSpPr>
        <p:spPr bwMode="auto">
          <a:xfrm>
            <a:off x="818515" y="1557655"/>
            <a:ext cx="8269605" cy="2032000"/>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42950" indent="-28575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285750" indent="-285750" algn="l" defTabSz="457200" eaLnBrk="1" fontAlgn="base" hangingPunct="1">
              <a:lnSpc>
                <a:spcPct val="100000"/>
              </a:lnSpc>
              <a:spcBef>
                <a:spcPts val="700"/>
              </a:spcBef>
              <a:spcAft>
                <a:spcPts val="600"/>
              </a:spcAft>
              <a:buFont typeface="Arial" panose="020B0604020202020204"/>
              <a:buChar char="•"/>
            </a:pPr>
            <a:r>
              <a:rPr lang="zh-CN" altLang="en-US" sz="2800" b="1">
                <a:latin typeface="Times New Roman" panose="02020603050405020304" pitchFamily="18" charset="0"/>
                <a:ea typeface="华文楷体" panose="02010600040101010101" charset="-122"/>
                <a:cs typeface="Times New Roman" panose="02020603050405020304" pitchFamily="18" charset="0"/>
              </a:rPr>
              <a:t>个人计算机、校园网、企业网用户通过</a:t>
            </a:r>
            <a:r>
              <a:rPr lang="en-US" altLang="zh-CN" sz="2800" b="1">
                <a:latin typeface="Times New Roman" panose="02020603050405020304" pitchFamily="18" charset="0"/>
                <a:ea typeface="Corbel" panose="020B0503020204020204" pitchFamily="34" charset="0"/>
                <a:cs typeface="Times New Roman" panose="02020603050405020304" pitchFamily="18" charset="0"/>
              </a:rPr>
              <a:t>ISP</a:t>
            </a:r>
            <a:r>
              <a:rPr lang="zh-CN" altLang="en-US" sz="2800" b="1">
                <a:latin typeface="Times New Roman" panose="02020603050405020304" pitchFamily="18" charset="0"/>
                <a:ea typeface="华文楷体" panose="02010600040101010101" charset="-122"/>
                <a:cs typeface="Times New Roman" panose="02020603050405020304" pitchFamily="18" charset="0"/>
              </a:rPr>
              <a:t>提供的接入技术实现</a:t>
            </a:r>
            <a:r>
              <a:rPr lang="en-US" altLang="zh-CN" sz="2800" b="1">
                <a:latin typeface="Times New Roman" panose="02020603050405020304" pitchFamily="18" charset="0"/>
                <a:ea typeface="Corbel" panose="020B0503020204020204" pitchFamily="34" charset="0"/>
                <a:cs typeface="Times New Roman" panose="02020603050405020304" pitchFamily="18" charset="0"/>
              </a:rPr>
              <a:t>Internet</a:t>
            </a:r>
            <a:r>
              <a:rPr lang="zh-CN" altLang="en-US" sz="2800" b="1">
                <a:latin typeface="Times New Roman" panose="02020603050405020304" pitchFamily="18" charset="0"/>
                <a:ea typeface="华文楷体" panose="02010600040101010101" charset="-122"/>
                <a:cs typeface="Times New Roman" panose="02020603050405020304" pitchFamily="18" charset="0"/>
              </a:rPr>
              <a:t>访问；</a:t>
            </a:r>
            <a:endParaRPr lang="ko-KR" altLang="en-US" sz="2800" b="1">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700"/>
              </a:spcBef>
              <a:spcAft>
                <a:spcPts val="600"/>
              </a:spcAft>
              <a:buFont typeface="Arial" panose="020B0604020202020204"/>
              <a:buChar char="•"/>
            </a:pPr>
            <a:r>
              <a:rPr lang="zh-CN" altLang="en-US" sz="2800" b="1">
                <a:latin typeface="Times New Roman" panose="02020603050405020304" pitchFamily="18" charset="0"/>
                <a:ea typeface="华文楷体" panose="02010600040101010101" charset="-122"/>
                <a:cs typeface="Times New Roman" panose="02020603050405020304" pitchFamily="18" charset="0"/>
              </a:rPr>
              <a:t>企业通过租用专线的方式实现</a:t>
            </a:r>
            <a:r>
              <a:rPr lang="zh-CN" altLang="en-US" sz="2800" b="1">
                <a:solidFill>
                  <a:srgbClr val="FF0000"/>
                </a:solidFill>
                <a:latin typeface="Times New Roman" panose="02020603050405020304" pitchFamily="18" charset="0"/>
                <a:ea typeface="华文楷体" panose="02010600040101010101" charset="-122"/>
                <a:cs typeface="Times New Roman" panose="02020603050405020304" pitchFamily="18" charset="0"/>
              </a:rPr>
              <a:t>总公司网络和位于不同地域的各分支机构网络之间的连通</a:t>
            </a:r>
            <a:r>
              <a:rPr lang="zh-CN" altLang="en-US" sz="2800">
                <a:solidFill>
                  <a:srgbClr val="FF0000"/>
                </a:solidFill>
                <a:latin typeface="Times New Roman" panose="02020603050405020304" pitchFamily="18" charset="0"/>
                <a:ea typeface="华文楷体" panose="02010600040101010101" charset="-122"/>
                <a:cs typeface="Times New Roman" panose="02020603050405020304" pitchFamily="18" charset="0"/>
              </a:rPr>
              <a:t>。</a:t>
            </a:r>
            <a:endParaRPr lang="ko-KR" altLang="en-US" sz="2800">
              <a:solidFill>
                <a:srgbClr val="FF0000"/>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占位符 33793"/>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Corbel" panose="020B0503020204020204" pitchFamily="34" charset="0"/>
                <a:ea typeface="华文楷体" panose="02010600040101010101" charset="-122"/>
                <a:cs typeface="+mj-cs"/>
              </a:rPr>
              <a:t>广域网的基本特征</a:t>
            </a:r>
            <a:endParaRPr lang="ko-KR" altLang="en-US" sz="4000">
              <a:ln w="3175" cap="flat" cmpd="sng">
                <a:noFill/>
              </a:ln>
              <a:solidFill>
                <a:schemeClr val="tx1"/>
              </a:solidFill>
              <a:latin typeface="Corbel" panose="020B0503020204020204" pitchFamily="34" charset="0"/>
              <a:ea typeface="华文楷体" panose="02010600040101010101" charset="-122"/>
              <a:cs typeface="+mj-cs"/>
            </a:endParaRPr>
          </a:p>
        </p:txBody>
      </p:sp>
      <p:sp>
        <p:nvSpPr>
          <p:cNvPr id="33795" name="Text Box 33794"/>
          <p:cNvSpPr txBox="1"/>
          <p:nvPr/>
        </p:nvSpPr>
        <p:spPr bwMode="auto">
          <a:xfrm>
            <a:off x="975995" y="1700530"/>
            <a:ext cx="8658225" cy="3540125"/>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42950" indent="-28575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285750" indent="-285750" algn="l" defTabSz="457200" eaLnBrk="1" fontAlgn="base" hangingPunct="1">
              <a:lnSpc>
                <a:spcPct val="100000"/>
              </a:lnSpc>
              <a:spcBef>
                <a:spcPts val="700"/>
              </a:spcBef>
              <a:spcAft>
                <a:spcPts val="600"/>
              </a:spcAft>
              <a:buFont typeface="Arial" panose="020B0604020202020204"/>
              <a:buChar char="•"/>
            </a:pPr>
            <a:r>
              <a:rPr lang="zh-CN" altLang="en-US" sz="2800" b="1">
                <a:latin typeface="Corbel" panose="020B0503020204020204" pitchFamily="34" charset="0"/>
                <a:ea typeface="华文楷体" panose="02010600040101010101" charset="-122"/>
              </a:rPr>
              <a:t>传输距离相对较长，一般都在几公里以上。</a:t>
            </a:r>
            <a:endParaRPr lang="ko-KR" altLang="en-US" sz="2800" b="1">
              <a:latin typeface="Corbel" panose="020B0503020204020204" pitchFamily="34" charset="0"/>
              <a:ea typeface="华文楷体" panose="02010600040101010101" charset="-122"/>
            </a:endParaRPr>
          </a:p>
          <a:p>
            <a:pPr marL="285750" indent="-285750" algn="l" defTabSz="457200" eaLnBrk="1" fontAlgn="base" hangingPunct="1">
              <a:lnSpc>
                <a:spcPct val="100000"/>
              </a:lnSpc>
              <a:spcBef>
                <a:spcPts val="700"/>
              </a:spcBef>
              <a:spcAft>
                <a:spcPts val="600"/>
              </a:spcAft>
              <a:buFont typeface="Arial" panose="020B0604020202020204"/>
              <a:buChar char="•"/>
            </a:pPr>
            <a:r>
              <a:rPr lang="zh-CN" altLang="en-US" sz="2800" b="1">
                <a:latin typeface="Corbel" panose="020B0503020204020204" pitchFamily="34" charset="0"/>
                <a:ea typeface="华文楷体" panose="02010600040101010101" charset="-122"/>
              </a:rPr>
              <a:t>不规则的网络拓扑结构。网络结点之间构成点到点连接，形成无规则的</a:t>
            </a:r>
            <a:r>
              <a:rPr lang="zh-CN" altLang="en-US" sz="2800" b="1">
                <a:solidFill>
                  <a:srgbClr val="FF0000"/>
                </a:solidFill>
                <a:latin typeface="Corbel" panose="020B0503020204020204" pitchFamily="34" charset="0"/>
                <a:ea typeface="华文楷体" panose="02010600040101010101" charset="-122"/>
              </a:rPr>
              <a:t>网状结构</a:t>
            </a:r>
            <a:r>
              <a:rPr lang="zh-CN" altLang="en-US" sz="2800" b="1">
                <a:latin typeface="Corbel" panose="020B0503020204020204" pitchFamily="34" charset="0"/>
                <a:ea typeface="华文楷体" panose="02010600040101010101" charset="-122"/>
              </a:rPr>
              <a:t>。</a:t>
            </a:r>
            <a:endParaRPr lang="ko-KR" altLang="en-US" sz="2800" b="1">
              <a:latin typeface="Corbel" panose="020B0503020204020204" pitchFamily="34" charset="0"/>
              <a:ea typeface="华文楷体" panose="02010600040101010101" charset="-122"/>
            </a:endParaRPr>
          </a:p>
          <a:p>
            <a:pPr marL="285750" indent="-285750" algn="l" defTabSz="457200" eaLnBrk="1" fontAlgn="base" hangingPunct="1">
              <a:lnSpc>
                <a:spcPct val="100000"/>
              </a:lnSpc>
              <a:spcBef>
                <a:spcPts val="700"/>
              </a:spcBef>
              <a:spcAft>
                <a:spcPts val="600"/>
              </a:spcAft>
              <a:buClr>
                <a:srgbClr val="FF0000"/>
              </a:buClr>
              <a:buFont typeface="Arial" panose="020B0604020202020204"/>
              <a:buChar char="•"/>
            </a:pPr>
            <a:r>
              <a:rPr lang="zh-CN" altLang="en-US" sz="2800" b="1">
                <a:solidFill>
                  <a:srgbClr val="FF0000"/>
                </a:solidFill>
                <a:latin typeface="Corbel" panose="020B0503020204020204" pitchFamily="34" charset="0"/>
                <a:ea typeface="华文楷体" panose="02010600040101010101" charset="-122"/>
              </a:rPr>
              <a:t>传输速率较低</a:t>
            </a:r>
            <a:r>
              <a:rPr lang="zh-CN" altLang="en-US" sz="2800" b="1">
                <a:latin typeface="Corbel" panose="020B0503020204020204" pitchFamily="34" charset="0"/>
                <a:ea typeface="华文楷体" panose="02010600040101010101" charset="-122"/>
              </a:rPr>
              <a:t>。传统的广域网技术传输速率低、延迟高，但随着通信技术的迅速发展和多媒体网络业务的需求，人们正在不断迈向更高速的综合网络和宽带网络。</a:t>
            </a:r>
            <a:endParaRPr lang="ko-KR" altLang="en-US" sz="2800" b="1">
              <a:latin typeface="Corbel" panose="020B0503020204020204" pitchFamily="34" charset="0"/>
              <a:ea typeface="华文楷体" panose="02010600040101010101" charset="-122"/>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Corbel" panose="020B0503020204020204" pitchFamily="34" charset="0"/>
                <a:ea typeface="华文楷体" panose="02010600040101010101" charset="-122"/>
                <a:cs typeface="+mn-cs"/>
              </a:rPr>
            </a:fld>
            <a:endParaRPr lang="ko-KR" altLang="en-US" sz="1000" b="0" i="0">
              <a:latin typeface="Corbel" panose="020B0503020204020204" pitchFamily="34" charset="0"/>
              <a:ea typeface="华文楷体" panose="020106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占位符 35841"/>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Times New Roman" panose="02020603050405020304" pitchFamily="18" charset="0"/>
                <a:ea typeface="华文楷体" panose="02010600040101010101" charset="-122"/>
                <a:cs typeface="+mj-cs"/>
              </a:rPr>
              <a:t>广域网技术</a:t>
            </a:r>
            <a:endParaRPr lang="zh-CN" altLang="en-US" sz="4000">
              <a:ln w="3175" cap="flat" cmpd="sng">
                <a:noFill/>
              </a:ln>
              <a:solidFill>
                <a:schemeClr val="tx1"/>
              </a:solidFill>
              <a:latin typeface="Times New Roman" panose="02020603050405020304" pitchFamily="18" charset="0"/>
              <a:ea typeface="华文楷体" panose="02010600040101010101" charset="-122"/>
              <a:cs typeface="+mj-cs"/>
            </a:endParaRPr>
          </a:p>
        </p:txBody>
      </p:sp>
      <p:pic>
        <p:nvPicPr>
          <p:cNvPr id="35844" name="Picture 35843"/>
          <p:cNvPicPr/>
          <p:nvPr/>
        </p:nvPicPr>
        <p:blipFill rotWithShape="1">
          <a:blip r:embed="rId1" cstate="print">
            <a:extLst>
              <a:ext uri="{28A0092B-C50C-407E-A947-70E740481C1C}">
                <a14:useLocalDpi xmlns:a14="http://schemas.microsoft.com/office/drawing/2010/main" val="0"/>
              </a:ext>
            </a:extLst>
          </a:blip>
          <a:srcRect l="3543" r="3543"/>
          <a:stretch>
            <a:fillRect/>
          </a:stretch>
        </p:blipFill>
        <p:spPr bwMode="auto">
          <a:xfrm>
            <a:off x="430530" y="4866640"/>
            <a:ext cx="8988425" cy="2016760"/>
          </a:xfrm>
          <a:prstGeom prst="rect">
            <a:avLst/>
          </a:prstGeom>
          <a:noFill/>
          <a:ln w="0">
            <a:noFill/>
          </a:ln>
        </p:spPr>
      </p:pic>
      <p:sp>
        <p:nvSpPr>
          <p:cNvPr id="37893" name="Rectangle 37892"/>
          <p:cNvSpPr/>
          <p:nvPr/>
        </p:nvSpPr>
        <p:spPr bwMode="auto">
          <a:xfrm>
            <a:off x="1005205" y="5090795"/>
            <a:ext cx="8065770" cy="1568450"/>
          </a:xfrm>
          <a:prstGeom prst="rect">
            <a:avLst/>
          </a:prstGeom>
          <a:noFill/>
          <a:ln w="0">
            <a:noFill/>
          </a:ln>
        </p:spPr>
        <p:txBody>
          <a:bodyPr vert="horz" wrap="square" lIns="91440" tIns="45720" rIns="91440" bIns="45720" numCol="1" anchor="t">
            <a:spAutoFit/>
          </a:bodyPr>
          <a:lstStyle/>
          <a:p>
            <a:pPr marL="0" indent="0" algn="l" defTabSz="457200" eaLnBrk="0" fontAlgn="base" hangingPunct="0">
              <a:lnSpc>
                <a:spcPct val="100000"/>
              </a:lnSpc>
              <a:spcBef>
                <a:spcPts val="0"/>
              </a:spcBef>
              <a:spcAft>
                <a:spcPts val="0"/>
              </a:spcAft>
              <a:buFontTx/>
              <a:buNone/>
              <a:defRPr sz="1800"/>
            </a:pPr>
            <a:r>
              <a:rPr lang="zh-CN" altLang="en-US" sz="2400" b="1">
                <a:solidFill>
                  <a:schemeClr val="bg1"/>
                </a:solidFill>
                <a:effectLst>
                  <a:outerShdw blurRad="38100" dist="38100" dir="2700000" algn="tl">
                    <a:srgbClr val="C0C0C0"/>
                  </a:outerShdw>
                </a:effectLst>
                <a:latin typeface="Times New Roman" panose="02020603050405020304" pitchFamily="18" charset="0"/>
                <a:ea typeface="华文新魏" panose="02010800040101010101" charset="-122"/>
                <a:sym typeface="+mn-ea"/>
              </a:rPr>
              <a:t>最初的广域网只是为传输语音级业务而开发的，</a:t>
            </a:r>
            <a:endParaRPr lang="ko-KR" altLang="en-US" sz="2400" b="1">
              <a:solidFill>
                <a:schemeClr val="bg1"/>
              </a:solidFill>
              <a:latin typeface="Times New Roman" panose="02020603050405020304" pitchFamily="18" charset="0"/>
              <a:ea typeface="华文新魏" panose="02010800040101010101" charset="-122"/>
            </a:endParaRPr>
          </a:p>
          <a:p>
            <a:pPr marL="0" indent="0" algn="l" defTabSz="457200" eaLnBrk="0" fontAlgn="base" hangingPunct="0">
              <a:lnSpc>
                <a:spcPct val="100000"/>
              </a:lnSpc>
              <a:spcBef>
                <a:spcPts val="0"/>
              </a:spcBef>
              <a:spcAft>
                <a:spcPts val="0"/>
              </a:spcAft>
              <a:buFontTx/>
              <a:buNone/>
              <a:defRPr sz="1800"/>
            </a:pPr>
            <a:r>
              <a:rPr lang="zh-CN" altLang="en-US" sz="2400" b="1">
                <a:solidFill>
                  <a:schemeClr val="bg1"/>
                </a:solidFill>
                <a:effectLst>
                  <a:outerShdw blurRad="38100" dist="38100" dir="2700000" algn="tl">
                    <a:srgbClr val="C0C0C0"/>
                  </a:outerShdw>
                </a:effectLst>
                <a:latin typeface="Times New Roman" panose="02020603050405020304" pitchFamily="18" charset="0"/>
                <a:ea typeface="华文新魏" panose="02010800040101010101" charset="-122"/>
                <a:sym typeface="+mn-ea"/>
              </a:rPr>
              <a:t>为了适应新的业务需求，早期的模拟网络已经被数字网络所取代。</a:t>
            </a:r>
            <a:r>
              <a:rPr lang="en-US" altLang="zh-CN" sz="2400" b="1">
                <a:solidFill>
                  <a:schemeClr val="bg1"/>
                </a:solidFill>
                <a:effectLst>
                  <a:outerShdw blurRad="38100" dist="38100" dir="2700000" algn="tl">
                    <a:srgbClr val="C0C0C0"/>
                  </a:outerShdw>
                </a:effectLst>
                <a:latin typeface="Times New Roman" panose="02020603050405020304" pitchFamily="18" charset="0"/>
                <a:ea typeface="华文新魏" panose="02010800040101010101" charset="-122"/>
                <a:cs typeface="Times New Roman" panose="02020603050405020304" pitchFamily="18" charset="0"/>
              </a:rPr>
              <a:t>ATM</a:t>
            </a:r>
            <a:r>
              <a:rPr lang="zh-CN" altLang="en-US" sz="2400" b="1">
                <a:solidFill>
                  <a:schemeClr val="bg1"/>
                </a:solidFill>
                <a:effectLst>
                  <a:outerShdw blurRad="38100" dist="38100" dir="2700000" algn="tl">
                    <a:srgbClr val="C0C0C0"/>
                  </a:outerShdw>
                </a:effectLst>
                <a:latin typeface="Times New Roman" panose="02020603050405020304" pitchFamily="18" charset="0"/>
                <a:ea typeface="华文新魏" panose="02010800040101010101" charset="-122"/>
                <a:cs typeface="Times New Roman" panose="02020603050405020304" pitchFamily="18" charset="0"/>
              </a:rPr>
              <a:t>、</a:t>
            </a:r>
            <a:r>
              <a:rPr lang="en-US" altLang="zh-CN" sz="2400" b="1">
                <a:solidFill>
                  <a:schemeClr val="bg1"/>
                </a:solidFill>
                <a:effectLst>
                  <a:outerShdw blurRad="38100" dist="38100" dir="2700000" algn="tl">
                    <a:srgbClr val="C0C0C0"/>
                  </a:outerShdw>
                </a:effectLst>
                <a:latin typeface="Times New Roman" panose="02020603050405020304" pitchFamily="18" charset="0"/>
                <a:ea typeface="华文新魏" panose="02010800040101010101" charset="-122"/>
                <a:cs typeface="Times New Roman" panose="02020603050405020304" pitchFamily="18" charset="0"/>
              </a:rPr>
              <a:t>PPP</a:t>
            </a:r>
            <a:r>
              <a:rPr lang="zh-CN" altLang="en-US" sz="2400" b="1">
                <a:solidFill>
                  <a:schemeClr val="bg1"/>
                </a:solidFill>
                <a:effectLst>
                  <a:outerShdw blurRad="38100" dist="38100" dir="2700000" algn="tl">
                    <a:srgbClr val="C0C0C0"/>
                  </a:outerShdw>
                </a:effectLst>
                <a:latin typeface="Times New Roman" panose="02020603050405020304" pitchFamily="18" charset="0"/>
                <a:ea typeface="华文新魏" panose="02010800040101010101" charset="-122"/>
                <a:cs typeface="Times New Roman" panose="02020603050405020304" pitchFamily="18" charset="0"/>
              </a:rPr>
              <a:t>目前在世界上许多地区都得到了应用，以进行快速的广域网通信。</a:t>
            </a:r>
            <a:endParaRPr lang="ko-KR" altLang="en-US" sz="2400" b="1">
              <a:solidFill>
                <a:schemeClr val="bg1"/>
              </a:solidFill>
              <a:latin typeface="Times New Roman" panose="02020603050405020304" pitchFamily="18" charset="0"/>
              <a:ea typeface="华文新魏" panose="02010800040101010101" charset="-122"/>
              <a:cs typeface="Times New Roman" panose="02020603050405020304" pitchFamily="18" charset="0"/>
            </a:endParaRPr>
          </a:p>
        </p:txBody>
      </p:sp>
      <p:sp>
        <p:nvSpPr>
          <p:cNvPr id="6" name="Text Box 5"/>
          <p:cNvSpPr txBox="1"/>
          <p:nvPr/>
        </p:nvSpPr>
        <p:spPr bwMode="auto">
          <a:xfrm>
            <a:off x="1005205" y="1085850"/>
            <a:ext cx="8269605" cy="3815080"/>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42950" indent="-28575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285750" indent="-285750" algn="l" defTabSz="457200" eaLnBrk="1" fontAlgn="base" hangingPunct="1">
              <a:lnSpc>
                <a:spcPct val="100000"/>
              </a:lnSpc>
              <a:spcBef>
                <a:spcPts val="600"/>
              </a:spcBef>
              <a:spcAft>
                <a:spcPts val="600"/>
              </a:spcAft>
              <a:buClr>
                <a:srgbClr val="000000"/>
              </a:buClr>
              <a:buFont typeface="Arial" panose="020B0604020202020204"/>
              <a:buChar char="•"/>
            </a:pPr>
            <a:r>
              <a:rPr lang="zh-CN"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600" b="1">
                <a:latin typeface="Times New Roman" panose="02020603050405020304" pitchFamily="18" charset="0"/>
                <a:ea typeface="Corbel" panose="020B0503020204020204" pitchFamily="34" charset="0"/>
                <a:cs typeface="Times New Roman" panose="02020603050405020304" pitchFamily="18" charset="0"/>
              </a:rPr>
              <a:t>X.25 </a:t>
            </a:r>
            <a:r>
              <a:rPr lang="zh-CN" altLang="en-US" sz="2600" b="1">
                <a:latin typeface="Times New Roman" panose="02020603050405020304" pitchFamily="18" charset="0"/>
                <a:ea typeface="华文楷体" panose="02010600040101010101" charset="-122"/>
                <a:cs typeface="Times New Roman" panose="02020603050405020304" pitchFamily="18" charset="0"/>
              </a:rPr>
              <a:t>（源自</a:t>
            </a:r>
            <a:r>
              <a:rPr lang="en-US" altLang="zh-CN" sz="2600" b="1">
                <a:latin typeface="Times New Roman" panose="02020603050405020304" pitchFamily="18" charset="0"/>
                <a:ea typeface="Corbel" panose="020B0503020204020204" pitchFamily="34" charset="0"/>
                <a:cs typeface="Times New Roman" panose="02020603050405020304" pitchFamily="18" charset="0"/>
              </a:rPr>
              <a:t>CCITT</a:t>
            </a:r>
            <a:r>
              <a:rPr lang="zh-CN" altLang="en-US" sz="2600" b="1">
                <a:latin typeface="Times New Roman" panose="02020603050405020304" pitchFamily="18" charset="0"/>
                <a:ea typeface="华文楷体" panose="02010600040101010101" charset="-122"/>
                <a:cs typeface="Times New Roman" panose="02020603050405020304" pitchFamily="18" charset="0"/>
              </a:rPr>
              <a:t>的一种广域网的古老协议）</a:t>
            </a:r>
            <a:endParaRPr lang="ko-KR" altLang="en-US" sz="2600" b="1">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en-US" altLang="zh-CN" sz="2600" b="1">
                <a:latin typeface="Times New Roman" panose="02020603050405020304" pitchFamily="18" charset="0"/>
                <a:ea typeface="Corbel" panose="020B0503020204020204" pitchFamily="34" charset="0"/>
                <a:cs typeface="Times New Roman" panose="02020603050405020304" pitchFamily="18" charset="0"/>
              </a:rPr>
              <a:t>ISDN</a:t>
            </a:r>
            <a:r>
              <a:rPr lang="zh-CN" altLang="en-US" sz="2600" b="1">
                <a:latin typeface="Times New Roman" panose="02020603050405020304" pitchFamily="18" charset="0"/>
                <a:ea typeface="华文楷体" panose="02010600040101010101" charset="-122"/>
                <a:cs typeface="Times New Roman" panose="02020603050405020304" pitchFamily="18" charset="0"/>
              </a:rPr>
              <a:t>（综合业务数字网）</a:t>
            </a:r>
            <a:endParaRPr lang="ko-KR" altLang="en-US" sz="2600" b="1">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en-US" altLang="zh-CN" sz="2600" b="1">
                <a:latin typeface="Times New Roman" panose="02020603050405020304" pitchFamily="18" charset="0"/>
                <a:ea typeface="Corbel" panose="020B0503020204020204" pitchFamily="34" charset="0"/>
                <a:cs typeface="Times New Roman" panose="02020603050405020304" pitchFamily="18" charset="0"/>
              </a:rPr>
              <a:t>Frame Replay</a:t>
            </a:r>
            <a:r>
              <a:rPr lang="zh-CN" altLang="en-US" sz="2600" b="1">
                <a:latin typeface="Times New Roman" panose="02020603050405020304" pitchFamily="18" charset="0"/>
                <a:ea typeface="华文楷体" panose="02010600040101010101" charset="-122"/>
                <a:cs typeface="Times New Roman" panose="02020603050405020304" pitchFamily="18" charset="0"/>
              </a:rPr>
              <a:t>（帧中继）</a:t>
            </a:r>
            <a:endParaRPr lang="ko-KR" altLang="en-US" sz="2600" b="1">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en-US" altLang="zh-CN" sz="2600" b="1">
                <a:latin typeface="Times New Roman" panose="02020603050405020304" pitchFamily="18" charset="0"/>
                <a:ea typeface="Corbel" panose="020B0503020204020204" pitchFamily="34" charset="0"/>
                <a:cs typeface="Times New Roman" panose="02020603050405020304" pitchFamily="18" charset="0"/>
              </a:rPr>
              <a:t>SONET/SDH</a:t>
            </a:r>
            <a:r>
              <a:rPr lang="zh-CN" altLang="en-US" sz="2600" b="1">
                <a:latin typeface="Times New Roman" panose="02020603050405020304" pitchFamily="18" charset="0"/>
                <a:ea typeface="华文楷体" panose="02010600040101010101" charset="-122"/>
                <a:cs typeface="Times New Roman" panose="02020603050405020304" pitchFamily="18" charset="0"/>
              </a:rPr>
              <a:t>（同步光纤网）</a:t>
            </a:r>
            <a:endParaRPr lang="ko-KR" altLang="en-US" sz="2600" b="1">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en-US" altLang="zh-CN" sz="2600" b="1">
                <a:latin typeface="Times New Roman" panose="02020603050405020304" pitchFamily="18" charset="0"/>
                <a:ea typeface="Corbel" panose="020B0503020204020204" pitchFamily="34" charset="0"/>
                <a:cs typeface="Times New Roman" panose="02020603050405020304" pitchFamily="18" charset="0"/>
              </a:rPr>
              <a:t>MSTP(</a:t>
            </a:r>
            <a:r>
              <a:rPr lang="zh-CN" altLang="en-US" sz="2600" b="1">
                <a:latin typeface="Times New Roman" panose="02020603050405020304" pitchFamily="18" charset="0"/>
                <a:ea typeface="华文楷体" panose="02010600040101010101" charset="-122"/>
                <a:cs typeface="Times New Roman" panose="02020603050405020304" pitchFamily="18" charset="0"/>
              </a:rPr>
              <a:t>基于</a:t>
            </a:r>
            <a:r>
              <a:rPr lang="en-US" altLang="zh-CN" sz="2600" b="1">
                <a:latin typeface="Times New Roman" panose="02020603050405020304" pitchFamily="18" charset="0"/>
                <a:ea typeface="Corbel" panose="020B0503020204020204" pitchFamily="34" charset="0"/>
                <a:cs typeface="Times New Roman" panose="02020603050405020304" pitchFamily="18" charset="0"/>
              </a:rPr>
              <a:t>SDH </a:t>
            </a:r>
            <a:r>
              <a:rPr lang="zh-CN" altLang="en-US" sz="2600" b="1">
                <a:latin typeface="Times New Roman" panose="02020603050405020304" pitchFamily="18" charset="0"/>
                <a:ea typeface="华文楷体" panose="02010600040101010101" charset="-122"/>
                <a:cs typeface="Times New Roman" panose="02020603050405020304" pitchFamily="18" charset="0"/>
              </a:rPr>
              <a:t>的多业务传送平台</a:t>
            </a:r>
            <a:r>
              <a:rPr lang="en-US" altLang="zh-CN" sz="2600" b="1">
                <a:latin typeface="Times New Roman" panose="02020603050405020304" pitchFamily="18" charset="0"/>
                <a:ea typeface="Corbel" panose="020B0503020204020204" pitchFamily="34" charset="0"/>
                <a:cs typeface="Times New Roman" panose="02020603050405020304" pitchFamily="18" charset="0"/>
              </a:rPr>
              <a:t>)</a:t>
            </a:r>
            <a:endParaRPr lang="en-US" altLang="zh-CN" sz="2600" b="1">
              <a:latin typeface="Times New Roman" panose="02020603050405020304" pitchFamily="18" charset="0"/>
              <a:ea typeface="Corbel" panose="020B0503020204020204" pitchFamily="34" charset="0"/>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en-US" altLang="zh-CN" sz="2600" b="1">
                <a:latin typeface="Times New Roman" panose="02020603050405020304" pitchFamily="18" charset="0"/>
                <a:ea typeface="Corbel" panose="020B0503020204020204" pitchFamily="34" charset="0"/>
                <a:cs typeface="Times New Roman" panose="02020603050405020304" pitchFamily="18" charset="0"/>
                <a:sym typeface="+mn-ea"/>
              </a:rPr>
              <a:t>ATM</a:t>
            </a:r>
            <a:r>
              <a:rPr lang="zh-CN" sz="2600" b="1">
                <a:latin typeface="Times New Roman" panose="02020603050405020304" pitchFamily="18" charset="0"/>
                <a:ea typeface="华文楷体" panose="02010600040101010101" charset="-122"/>
                <a:cs typeface="Times New Roman" panose="02020603050405020304" pitchFamily="18" charset="0"/>
                <a:sym typeface="+mn-ea"/>
              </a:rPr>
              <a:t>（异步传输模式）</a:t>
            </a:r>
            <a:endParaRPr lang="ko-KR" altLang="en-US" sz="2600" b="1">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Font typeface="Arial" panose="020B0604020202020204"/>
              <a:buChar char="•"/>
            </a:pPr>
            <a:r>
              <a:rPr lang="en-US" altLang="zh-CN" sz="2600" b="1">
                <a:latin typeface="Times New Roman" panose="02020603050405020304" pitchFamily="18" charset="0"/>
                <a:cs typeface="Times New Roman" panose="02020603050405020304" pitchFamily="18" charset="0"/>
              </a:rPr>
              <a:t>PPP</a:t>
            </a:r>
            <a:r>
              <a:rPr lang="zh-CN" sz="2600" b="1">
                <a:latin typeface="Times New Roman" panose="02020603050405020304" pitchFamily="18" charset="0"/>
                <a:cs typeface="Times New Roman" panose="02020603050405020304" pitchFamily="18" charset="0"/>
              </a:rPr>
              <a:t>（点到点协议）</a:t>
            </a:r>
            <a:endParaRPr lang="zh-CN" sz="2600" b="1">
              <a:latin typeface="Times New Roman" panose="02020603050405020304" pitchFamily="18" charset="0"/>
              <a:cs typeface="Times New Roman" panose="02020603050405020304" pitchFamily="18" charset="0"/>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占位符 36865"/>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Times New Roman" panose="02020603050405020304" pitchFamily="18" charset="0"/>
                <a:ea typeface="华文楷体" panose="02010600040101010101" charset="-122"/>
                <a:cs typeface="+mj-cs"/>
              </a:rPr>
              <a:t>城域网</a:t>
            </a:r>
            <a:endParaRPr lang="zh-CN" altLang="en-US" sz="4000">
              <a:ln w="3175" cap="flat" cmpd="sng">
                <a:noFill/>
              </a:ln>
              <a:solidFill>
                <a:schemeClr val="tx1"/>
              </a:solidFill>
              <a:latin typeface="Times New Roman" panose="02020603050405020304" pitchFamily="18" charset="0"/>
              <a:ea typeface="华文楷体" panose="02010600040101010101" charset="-122"/>
              <a:cs typeface="+mj-cs"/>
            </a:endParaRPr>
          </a:p>
        </p:txBody>
      </p:sp>
      <p:sp>
        <p:nvSpPr>
          <p:cNvPr id="36867" name="Text Box 36866"/>
          <p:cNvSpPr txBox="1"/>
          <p:nvPr/>
        </p:nvSpPr>
        <p:spPr bwMode="auto">
          <a:xfrm>
            <a:off x="757555" y="1391920"/>
            <a:ext cx="8804275" cy="4323080"/>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11200" indent="-2540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285750" indent="-285750" algn="l" defTabSz="457200" eaLnBrk="1" fontAlgn="base" hangingPunct="1">
              <a:lnSpc>
                <a:spcPct val="100000"/>
              </a:lnSpc>
              <a:spcBef>
                <a:spcPts val="700"/>
              </a:spcBef>
              <a:spcAft>
                <a:spcPts val="600"/>
              </a:spcAft>
              <a:buFont typeface="Arial" panose="020B0604020202020204"/>
              <a:buChar char="•"/>
            </a:pPr>
            <a:r>
              <a:rPr lang="zh-CN" altLang="en-US" sz="2800" b="1">
                <a:latin typeface="Times New Roman" panose="02020603050405020304" pitchFamily="18" charset="0"/>
                <a:ea typeface="华文楷体" panose="02010600040101010101" charset="-122"/>
                <a:cs typeface="Times New Roman" panose="02020603050405020304" pitchFamily="18" charset="0"/>
              </a:rPr>
              <a:t>城域网（</a:t>
            </a:r>
            <a:r>
              <a:rPr lang="en-US" altLang="zh-CN" sz="2800" b="1">
                <a:latin typeface="Times New Roman" panose="02020603050405020304" pitchFamily="18" charset="0"/>
                <a:ea typeface="Corbel" panose="020B0503020204020204" pitchFamily="34" charset="0"/>
                <a:cs typeface="Times New Roman" panose="02020603050405020304" pitchFamily="18" charset="0"/>
              </a:rPr>
              <a:t>MAN</a:t>
            </a:r>
            <a:r>
              <a:rPr lang="zh-CN" altLang="en-US" sz="2800" b="1">
                <a:latin typeface="Times New Roman" panose="02020603050405020304" pitchFamily="18" charset="0"/>
                <a:ea typeface="华文楷体" panose="02010600040101010101" charset="-122"/>
                <a:cs typeface="Times New Roman" panose="02020603050405020304" pitchFamily="18" charset="0"/>
              </a:rPr>
              <a:t>，</a:t>
            </a:r>
            <a:r>
              <a:rPr lang="en-US" altLang="zh-CN" sz="2800" b="1">
                <a:latin typeface="Times New Roman" panose="02020603050405020304" pitchFamily="18" charset="0"/>
                <a:ea typeface="Corbel" panose="020B0503020204020204" pitchFamily="34" charset="0"/>
                <a:cs typeface="Times New Roman" panose="02020603050405020304" pitchFamily="18" charset="0"/>
              </a:rPr>
              <a:t>Metropolitan Area Network</a:t>
            </a:r>
            <a:r>
              <a:rPr lang="zh-CN" altLang="en-US" sz="2800" b="1">
                <a:latin typeface="Times New Roman" panose="02020603050405020304" pitchFamily="18" charset="0"/>
                <a:ea typeface="华文楷体" panose="02010600040101010101" charset="-122"/>
                <a:cs typeface="Times New Roman" panose="02020603050405020304" pitchFamily="18" charset="0"/>
              </a:rPr>
              <a:t>）</a:t>
            </a:r>
            <a:endParaRPr lang="ko-KR" altLang="en-US" sz="2800" b="1">
              <a:latin typeface="Times New Roman" panose="02020603050405020304" pitchFamily="18" charset="0"/>
              <a:ea typeface="华文楷体" panose="02010600040101010101" charset="-122"/>
              <a:cs typeface="Times New Roman" panose="02020603050405020304" pitchFamily="18" charset="0"/>
            </a:endParaRPr>
          </a:p>
          <a:p>
            <a:pPr marL="711200" indent="-254000" algn="l" defTabSz="457200" eaLnBrk="1" fontAlgn="base" hangingPunct="1">
              <a:lnSpc>
                <a:spcPct val="100000"/>
              </a:lnSpc>
              <a:spcBef>
                <a:spcPts val="1400"/>
              </a:spcBef>
              <a:spcAft>
                <a:spcPts val="0"/>
              </a:spcAft>
              <a:buClr>
                <a:srgbClr val="000000"/>
              </a:buClr>
              <a:buFont typeface="Wingdings" panose="05000000000000000000"/>
              <a:buChar char="Ø"/>
            </a:pPr>
            <a:r>
              <a:rPr lang="zh-CN" altLang="en-US" sz="2300" b="1">
                <a:solidFill>
                  <a:srgbClr val="000000"/>
                </a:solidFill>
                <a:latin typeface="Times New Roman" panose="02020603050405020304" pitchFamily="18" charset="0"/>
                <a:ea typeface="华文楷体" panose="02010600040101010101" charset="-122"/>
                <a:cs typeface="Times New Roman" panose="02020603050405020304" pitchFamily="18" charset="0"/>
              </a:rPr>
              <a:t>城域网是介于广域网和局域网间的一种高速网络。城域网的设计初衷是用于满足几十公里范围内的企业、机关、公司的多个局域网互连的需求，实现大量用户之间的各种信息的传输功能。</a:t>
            </a:r>
            <a:endParaRPr lang="ko-KR" altLang="en-US" sz="2300" b="1">
              <a:solidFill>
                <a:srgbClr val="000000"/>
              </a:solidFill>
              <a:latin typeface="Times New Roman" panose="02020603050405020304" pitchFamily="18" charset="0"/>
              <a:ea typeface="华文楷体" panose="02010600040101010101" charset="-122"/>
              <a:cs typeface="Times New Roman" panose="02020603050405020304" pitchFamily="18" charset="0"/>
            </a:endParaRPr>
          </a:p>
          <a:p>
            <a:pPr marL="711200" indent="-254000" algn="l" defTabSz="457200" eaLnBrk="1" fontAlgn="base" hangingPunct="1">
              <a:lnSpc>
                <a:spcPct val="100000"/>
              </a:lnSpc>
              <a:spcBef>
                <a:spcPts val="1400"/>
              </a:spcBef>
              <a:spcAft>
                <a:spcPts val="0"/>
              </a:spcAft>
              <a:buClr>
                <a:srgbClr val="000000"/>
              </a:buClr>
              <a:buFont typeface="Wingdings" panose="05000000000000000000"/>
              <a:buChar char="Ø"/>
            </a:pPr>
            <a:r>
              <a:rPr lang="zh-CN" altLang="en-US" sz="2300" b="1">
                <a:solidFill>
                  <a:srgbClr val="000000"/>
                </a:solidFill>
                <a:latin typeface="Times New Roman" panose="02020603050405020304" pitchFamily="18" charset="0"/>
                <a:ea typeface="华文楷体" panose="02010600040101010101" charset="-122"/>
                <a:cs typeface="Times New Roman" panose="02020603050405020304" pitchFamily="18" charset="0"/>
              </a:rPr>
              <a:t>随着局域网建设的普及和用户不断增长的</a:t>
            </a:r>
            <a:r>
              <a:rPr lang="en-US" altLang="zh-CN" sz="23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Internet</a:t>
            </a:r>
            <a:r>
              <a:rPr lang="zh-CN" altLang="en-US" sz="2300" b="1">
                <a:solidFill>
                  <a:srgbClr val="000000"/>
                </a:solidFill>
                <a:latin typeface="Times New Roman" panose="02020603050405020304" pitchFamily="18" charset="0"/>
                <a:ea typeface="华文楷体" panose="02010600040101010101" charset="-122"/>
                <a:cs typeface="Times New Roman" panose="02020603050405020304" pitchFamily="18" charset="0"/>
              </a:rPr>
              <a:t>需求，城域网的建设已成为各个地区信息基础设施建设的热门话题。</a:t>
            </a:r>
            <a:endParaRPr lang="ko-KR" altLang="en-US" sz="2300" b="1">
              <a:solidFill>
                <a:srgbClr val="000000"/>
              </a:solidFill>
              <a:latin typeface="Times New Roman" panose="02020603050405020304" pitchFamily="18" charset="0"/>
              <a:ea typeface="华文楷体" panose="02010600040101010101" charset="-122"/>
              <a:cs typeface="Times New Roman" panose="02020603050405020304" pitchFamily="18" charset="0"/>
            </a:endParaRPr>
          </a:p>
          <a:p>
            <a:pPr marL="711200" indent="-254000" algn="l" defTabSz="457200" eaLnBrk="1" fontAlgn="base" hangingPunct="1">
              <a:lnSpc>
                <a:spcPct val="100000"/>
              </a:lnSpc>
              <a:spcBef>
                <a:spcPts val="1400"/>
              </a:spcBef>
              <a:spcAft>
                <a:spcPts val="0"/>
              </a:spcAft>
              <a:buClr>
                <a:srgbClr val="000000"/>
              </a:buClr>
              <a:buFont typeface="Wingdings" panose="05000000000000000000"/>
              <a:buChar char="Ø"/>
            </a:pPr>
            <a:r>
              <a:rPr lang="zh-CN" altLang="en-US" sz="2300" b="1">
                <a:solidFill>
                  <a:srgbClr val="000000"/>
                </a:solidFill>
                <a:latin typeface="Times New Roman" panose="02020603050405020304" pitchFamily="18" charset="0"/>
                <a:ea typeface="华文楷体" panose="02010600040101010101" charset="-122"/>
                <a:cs typeface="Times New Roman" panose="02020603050405020304" pitchFamily="18" charset="0"/>
              </a:rPr>
              <a:t>由于各种原因，城域网的特有技术没有顺利应用。采用光纤传输，基于</a:t>
            </a:r>
            <a:r>
              <a:rPr lang="en-US" altLang="zh-CN" sz="23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IP</a:t>
            </a:r>
            <a:r>
              <a:rPr lang="zh-CN" altLang="en-US" sz="2300" b="1">
                <a:solidFill>
                  <a:srgbClr val="000000"/>
                </a:solidFill>
                <a:latin typeface="Times New Roman" panose="02020603050405020304" pitchFamily="18" charset="0"/>
                <a:ea typeface="华文楷体" panose="02010600040101010101" charset="-122"/>
                <a:cs typeface="Times New Roman" panose="02020603050405020304" pitchFamily="18" charset="0"/>
              </a:rPr>
              <a:t>交换的高速路由交换机或</a:t>
            </a:r>
            <a:r>
              <a:rPr lang="en-US" altLang="zh-CN" sz="23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ATM</a:t>
            </a:r>
            <a:r>
              <a:rPr lang="zh-CN" altLang="en-US" sz="2300" b="1">
                <a:solidFill>
                  <a:srgbClr val="000000"/>
                </a:solidFill>
                <a:latin typeface="Times New Roman" panose="02020603050405020304" pitchFamily="18" charset="0"/>
                <a:ea typeface="华文楷体" panose="02010600040101010101" charset="-122"/>
                <a:cs typeface="Times New Roman" panose="02020603050405020304" pitchFamily="18" charset="0"/>
              </a:rPr>
              <a:t>交换机，由核心交换层、业务汇聚层与接入层构成的体系结构是目前城域网的基本特征。</a:t>
            </a:r>
            <a:r>
              <a:rPr lang="zh-CN" altLang="en-US" sz="23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ko-KR" altLang="en-US" sz="23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文本占位符 164865"/>
          <p:cNvSpPr txBox="1"/>
          <p:nvPr>
            <p:ph type="title"/>
          </p:nvPr>
        </p:nvSpPr>
        <p:spPr>
          <a:xfrm>
            <a:off x="-159385" y="-171450"/>
            <a:ext cx="8347075" cy="1981835"/>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en-US" altLang="zh-CN"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 </a:t>
            </a:r>
            <a:r>
              <a:rPr lang="zh-CN" altLang="en-US"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按照</a:t>
            </a:r>
            <a:r>
              <a:rPr lang="zh-CN" altLang="zh-CN"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网络的使用者进行分类</a:t>
            </a:r>
            <a:endParaRPr lang="ko-KR" altLang="en-US"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164867" name="内容占位符 164866"/>
          <p:cNvSpPr txBox="1"/>
          <p:nvPr>
            <p:ph idx="1"/>
          </p:nvPr>
        </p:nvSpPr>
        <p:spPr>
          <a:xfrm>
            <a:off x="1064260" y="1484630"/>
            <a:ext cx="8347075" cy="3646805"/>
          </a:xfrm>
          <a:prstGeom prst="rect">
            <a:avLst/>
          </a:prstGeom>
          <a:noFill/>
          <a:ln w="0">
            <a:noFill/>
          </a:ln>
        </p:spPr>
        <p:txBody>
          <a:bodyPr vert="horz" wrap="square" lIns="91440" tIns="45720" rIns="91440" bIns="45720" numCol="1" anchor="t">
            <a:noAutofit/>
          </a:bodyPr>
          <a:lstStyle/>
          <a:p>
            <a:pPr marL="285750" indent="-285750" algn="l" defTabSz="457200" eaLnBrk="1" fontAlgn="base" hangingPunct="1">
              <a:lnSpc>
                <a:spcPct val="100000"/>
              </a:lnSpc>
              <a:spcBef>
                <a:spcPts val="700"/>
              </a:spcBef>
              <a:spcAft>
                <a:spcPts val="600"/>
              </a:spcAft>
              <a:buClr>
                <a:srgbClr val="FF0000"/>
              </a:buClr>
              <a:buFont typeface="Arial" panose="020B0604020202020204"/>
              <a:buChar char="•"/>
            </a:pPr>
            <a:r>
              <a:rPr lang="zh-CN" altLang="en-US" sz="2800">
                <a:solidFill>
                  <a:srgbClr val="FF0000"/>
                </a:solidFill>
                <a:latin typeface="Times New Roman" panose="02020603050405020304" pitchFamily="18" charset="0"/>
                <a:ea typeface="华文楷体" panose="02010600040101010101" charset="-122"/>
                <a:cs typeface="Times New Roman" panose="02020603050405020304" pitchFamily="18" charset="0"/>
              </a:rPr>
              <a:t>公用网</a:t>
            </a:r>
            <a:r>
              <a:rPr lang="zh-CN" altLang="en-US" sz="2800">
                <a:latin typeface="Times New Roman" panose="02020603050405020304" pitchFamily="18" charset="0"/>
                <a:ea typeface="华文楷体" panose="02010600040101010101" charset="-122"/>
                <a:cs typeface="Times New Roman" panose="02020603050405020304" pitchFamily="18" charset="0"/>
              </a:rPr>
              <a:t> </a:t>
            </a:r>
            <a:r>
              <a:rPr lang="en-US" altLang="zh-CN" sz="2800">
                <a:latin typeface="Times New Roman" panose="02020603050405020304" pitchFamily="18" charset="0"/>
                <a:ea typeface="华文楷体" panose="02010600040101010101" charset="-122"/>
                <a:cs typeface="Times New Roman" panose="02020603050405020304" pitchFamily="18" charset="0"/>
              </a:rPr>
              <a:t>(public network) </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742950" indent="-285750" algn="l" defTabSz="457200" eaLnBrk="1" fontAlgn="base" hangingPunct="1">
              <a:lnSpc>
                <a:spcPct val="100000"/>
              </a:lnSpc>
              <a:spcBef>
                <a:spcPts val="600"/>
              </a:spcBef>
              <a:spcAft>
                <a:spcPts val="600"/>
              </a:spcAft>
              <a:buFont typeface="Arial" panose="020B0604020202020204"/>
              <a:buChar char="•"/>
            </a:pPr>
            <a:r>
              <a:rPr lang="zh-CN" altLang="en-US" sz="2400">
                <a:latin typeface="Times New Roman" panose="02020603050405020304" pitchFamily="18" charset="0"/>
                <a:ea typeface="华文楷体" panose="02010600040101010101" charset="-122"/>
                <a:cs typeface="Times New Roman" panose="02020603050405020304" pitchFamily="18" charset="0"/>
              </a:rPr>
              <a:t>按</a:t>
            </a:r>
            <a:r>
              <a:rPr lang="zh-CN" altLang="zh-CN" sz="2400">
                <a:latin typeface="Times New Roman" panose="02020603050405020304" pitchFamily="18" charset="0"/>
                <a:ea typeface="华文楷体" panose="02010600040101010101" charset="-122"/>
                <a:cs typeface="Times New Roman" panose="02020603050405020304" pitchFamily="18" charset="0"/>
              </a:rPr>
              <a:t>规定交纳费用的人都可以</a:t>
            </a:r>
            <a:r>
              <a:rPr lang="zh-CN" altLang="en-US" sz="2400">
                <a:latin typeface="Times New Roman" panose="02020603050405020304" pitchFamily="18" charset="0"/>
                <a:ea typeface="华文楷体" panose="02010600040101010101" charset="-122"/>
                <a:cs typeface="Times New Roman" panose="02020603050405020304" pitchFamily="18" charset="0"/>
              </a:rPr>
              <a:t>使用的</a:t>
            </a:r>
            <a:r>
              <a:rPr lang="zh-CN" altLang="zh-CN" sz="2400">
                <a:latin typeface="Times New Roman" panose="02020603050405020304" pitchFamily="18" charset="0"/>
                <a:ea typeface="华文楷体" panose="02010600040101010101" charset="-122"/>
                <a:cs typeface="Times New Roman" panose="02020603050405020304" pitchFamily="18" charset="0"/>
              </a:rPr>
              <a:t>网络，因此也可称为公众网。</a:t>
            </a:r>
            <a:endParaRPr lang="ko-KR" altLang="en-US" sz="24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700"/>
              </a:spcBef>
              <a:spcAft>
                <a:spcPts val="600"/>
              </a:spcAft>
              <a:buClr>
                <a:srgbClr val="FF0000"/>
              </a:buClr>
              <a:buFont typeface="Arial" panose="020B0604020202020204"/>
              <a:buChar char="•"/>
            </a:pPr>
            <a:r>
              <a:rPr lang="zh-CN" altLang="en-US" sz="2800">
                <a:solidFill>
                  <a:srgbClr val="FF0000"/>
                </a:solidFill>
                <a:latin typeface="Times New Roman" panose="02020603050405020304" pitchFamily="18" charset="0"/>
                <a:ea typeface="华文楷体" panose="02010600040101010101" charset="-122"/>
                <a:cs typeface="Times New Roman" panose="02020603050405020304" pitchFamily="18" charset="0"/>
              </a:rPr>
              <a:t>专用网 </a:t>
            </a:r>
            <a:r>
              <a:rPr lang="en-US" altLang="zh-CN" sz="2800">
                <a:latin typeface="Times New Roman" panose="02020603050405020304" pitchFamily="18" charset="0"/>
                <a:ea typeface="华文楷体" panose="02010600040101010101" charset="-122"/>
                <a:cs typeface="Times New Roman" panose="02020603050405020304" pitchFamily="18" charset="0"/>
              </a:rPr>
              <a:t>(private network) </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742950" indent="-285750" algn="l" defTabSz="457200" eaLnBrk="1" fontAlgn="base" hangingPunct="1">
              <a:lnSpc>
                <a:spcPct val="100000"/>
              </a:lnSpc>
              <a:spcBef>
                <a:spcPts val="600"/>
              </a:spcBef>
              <a:spcAft>
                <a:spcPts val="600"/>
              </a:spcAft>
              <a:buFont typeface="Arial" panose="020B0604020202020204"/>
              <a:buChar char="•"/>
            </a:pPr>
            <a:r>
              <a:rPr lang="zh-CN" altLang="zh-CN" sz="2400">
                <a:latin typeface="Times New Roman" panose="02020603050405020304" pitchFamily="18" charset="0"/>
                <a:ea typeface="华文楷体" panose="02010600040101010101" charset="-122"/>
                <a:cs typeface="Times New Roman" panose="02020603050405020304" pitchFamily="18" charset="0"/>
              </a:rPr>
              <a:t>为特殊业务工作的需要而建造的网络</a:t>
            </a:r>
            <a:r>
              <a:rPr lang="zh-CN" altLang="en-US" sz="2400">
                <a:latin typeface="Times New Roman" panose="02020603050405020304" pitchFamily="18" charset="0"/>
                <a:ea typeface="华文楷体" panose="02010600040101010101" charset="-122"/>
                <a:cs typeface="Times New Roman" panose="02020603050405020304" pitchFamily="18" charset="0"/>
              </a:rPr>
              <a:t>。</a:t>
            </a:r>
            <a:endParaRPr lang="ko-KR" altLang="en-US" sz="2400">
              <a:latin typeface="Times New Roman" panose="02020603050405020304" pitchFamily="18" charset="0"/>
              <a:ea typeface="华文楷体" panose="02010600040101010101" charset="-122"/>
              <a:cs typeface="Times New Roman" panose="02020603050405020304" pitchFamily="18" charset="0"/>
            </a:endParaRPr>
          </a:p>
        </p:txBody>
      </p:sp>
      <p:sp>
        <p:nvSpPr>
          <p:cNvPr id="2" name="矩形 1"/>
          <p:cNvSpPr/>
          <p:nvPr/>
        </p:nvSpPr>
        <p:spPr>
          <a:xfrm>
            <a:off x="452120" y="4963795"/>
            <a:ext cx="9001760" cy="1038860"/>
          </a:xfrm>
          <a:prstGeom prst="rect">
            <a:avLst/>
          </a:prstGeom>
          <a:solidFill>
            <a:srgbClr val="FFFF66"/>
          </a:solidFill>
          <a:ln w="0" cap="flat" cmpd="sng">
            <a:solidFill>
              <a:schemeClr val="tx1">
                <a:alpha val="100000"/>
              </a:schemeClr>
            </a:solidFill>
            <a:prstDash val="solid"/>
          </a:ln>
        </p:spPr>
        <p:txBody>
          <a:bodyPr vert="horz" wrap="square" lIns="91440" tIns="45720" rIns="91440" bIns="45720" numCol="1" anchor="t">
            <a:spAutoFit/>
          </a:bodyPr>
          <a:lstStyle/>
          <a:p>
            <a:pPr marL="0" indent="0" algn="l" defTabSz="457200" eaLnBrk="0" fontAlgn="base" hangingPunct="0">
              <a:lnSpc>
                <a:spcPct val="110000"/>
              </a:lnSpc>
              <a:spcBef>
                <a:spcPts val="0"/>
              </a:spcBef>
              <a:spcAft>
                <a:spcPts val="0"/>
              </a:spcAft>
              <a:buFontTx/>
              <a:buNone/>
            </a:pPr>
            <a:r>
              <a:rPr lang="zh-CN" altLang="zh-CN" sz="2800" b="1">
                <a:solidFill>
                  <a:srgbClr val="000099"/>
                </a:solidFill>
                <a:latin typeface="Times New Roman" panose="02020603050405020304" pitchFamily="18" charset="0"/>
                <a:ea typeface="黑体" panose="02010609060101010101" pitchFamily="2" charset="-122"/>
              </a:rPr>
              <a:t>公用网和专用网都可以提供多种服务，如传送的是计算机数据，则分别是公用计算机网络和专用计算机网络。</a:t>
            </a:r>
            <a:endParaRPr lang="zh-CN" altLang="zh-CN" sz="2800" b="1">
              <a:solidFill>
                <a:srgbClr val="000099"/>
              </a:solidFill>
              <a:latin typeface="Times New Roman" panose="02020603050405020304" pitchFamily="18" charset="0"/>
              <a:ea typeface="黑体" panose="02010609060101010101" pitchFamily="2" charset="-122"/>
            </a:endParaRPr>
          </a:p>
        </p:txBody>
      </p:sp>
      <p:sp>
        <p:nvSpPr>
          <p:cNvPr id="3" name="幻灯片编号占位符 2"/>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文本占位符 375809"/>
          <p:cNvSpPr txBox="1"/>
          <p:nvPr>
            <p:ph type="title"/>
          </p:nvPr>
        </p:nvSpPr>
        <p:spPr>
          <a:xfrm>
            <a:off x="344805" y="-208280"/>
            <a:ext cx="8347075" cy="1981835"/>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zh-CN"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用来把用户接入到互联网的</a:t>
            </a:r>
            <a:r>
              <a:rPr lang="zh-CN" altLang="en-US"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网络</a:t>
            </a:r>
            <a:endParaRPr lang="ko-KR" altLang="en-US"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375811" name="内容占位符 375810"/>
          <p:cNvSpPr txBox="1"/>
          <p:nvPr>
            <p:ph idx="1"/>
          </p:nvPr>
        </p:nvSpPr>
        <p:spPr>
          <a:xfrm>
            <a:off x="992505" y="1772920"/>
            <a:ext cx="8347075" cy="3333750"/>
          </a:xfrm>
          <a:prstGeom prst="rect">
            <a:avLst/>
          </a:prstGeom>
          <a:noFill/>
          <a:ln w="0">
            <a:noFill/>
          </a:ln>
        </p:spPr>
        <p:txBody>
          <a:bodyPr vert="horz" wrap="square" lIns="91440" tIns="45720" rIns="91440" bIns="45720" numCol="1" anchor="ctr">
            <a:noAutofit/>
          </a:bodyPr>
          <a:lstStyle/>
          <a:p>
            <a:pPr marL="285750" indent="-285750" algn="l" defTabSz="457200" eaLnBrk="1" fontAlgn="base" hangingPunct="1">
              <a:lnSpc>
                <a:spcPct val="100000"/>
              </a:lnSpc>
              <a:spcBef>
                <a:spcPts val="700"/>
              </a:spcBef>
              <a:spcAft>
                <a:spcPts val="600"/>
              </a:spcAft>
              <a:buClr>
                <a:srgbClr val="FF0000"/>
              </a:buClr>
              <a:buFont typeface="Arial" panose="020B0604020202020204"/>
              <a:buChar char="•"/>
            </a:pPr>
            <a:r>
              <a:rPr lang="zh-CN" altLang="en-US" sz="2800">
                <a:solidFill>
                  <a:srgbClr val="FF0000"/>
                </a:solidFill>
                <a:latin typeface="Times New Roman" panose="02020603050405020304" pitchFamily="18" charset="0"/>
                <a:ea typeface="华文楷体" panose="02010600040101010101" charset="-122"/>
                <a:cs typeface="Times New Roman" panose="02020603050405020304" pitchFamily="18" charset="0"/>
              </a:rPr>
              <a:t>接入网 </a:t>
            </a:r>
            <a:r>
              <a:rPr lang="en-US" altLang="zh-CN" sz="2800">
                <a:solidFill>
                  <a:srgbClr val="FF0000"/>
                </a:solidFill>
                <a:latin typeface="Times New Roman" panose="02020603050405020304" pitchFamily="18" charset="0"/>
                <a:ea typeface="华文楷体" panose="02010600040101010101" charset="-122"/>
                <a:cs typeface="Times New Roman" panose="02020603050405020304" pitchFamily="18" charset="0"/>
              </a:rPr>
              <a:t>AN </a:t>
            </a:r>
            <a:r>
              <a:rPr lang="en-US" altLang="zh-CN" sz="2800">
                <a:latin typeface="Times New Roman" panose="02020603050405020304" pitchFamily="18" charset="0"/>
                <a:ea typeface="华文楷体" panose="02010600040101010101" charset="-122"/>
                <a:cs typeface="Times New Roman" panose="02020603050405020304" pitchFamily="18" charset="0"/>
              </a:rPr>
              <a:t>(Access Network)</a:t>
            </a:r>
            <a:r>
              <a:rPr lang="zh-CN" altLang="en-US" sz="2800">
                <a:latin typeface="Times New Roman" panose="02020603050405020304" pitchFamily="18" charset="0"/>
                <a:ea typeface="华文楷体" panose="02010600040101010101" charset="-122"/>
                <a:cs typeface="Times New Roman" panose="02020603050405020304" pitchFamily="18" charset="0"/>
              </a:rPr>
              <a:t>，它又称为本地接入网或居民接入网。</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742950" indent="-285750" algn="l" defTabSz="457200" eaLnBrk="1" fontAlgn="base" hangingPunct="1">
              <a:lnSpc>
                <a:spcPct val="100000"/>
              </a:lnSpc>
              <a:spcBef>
                <a:spcPts val="600"/>
              </a:spcBef>
              <a:spcAft>
                <a:spcPts val="600"/>
              </a:spcAft>
              <a:buFont typeface="Arial" panose="020B0604020202020204"/>
              <a:buChar char="•"/>
            </a:pPr>
            <a:r>
              <a:rPr lang="zh-CN" altLang="zh-CN" sz="2600">
                <a:latin typeface="Times New Roman" panose="02020603050405020304" pitchFamily="18" charset="0"/>
                <a:ea typeface="华文楷体" panose="02010600040101010101" charset="-122"/>
                <a:cs typeface="Times New Roman" panose="02020603050405020304" pitchFamily="18" charset="0"/>
              </a:rPr>
              <a:t>接入网</a:t>
            </a:r>
            <a:r>
              <a:rPr lang="zh-CN" altLang="en-US" sz="2600">
                <a:latin typeface="Times New Roman" panose="02020603050405020304" pitchFamily="18" charset="0"/>
                <a:ea typeface="华文楷体" panose="02010600040101010101" charset="-122"/>
                <a:cs typeface="Times New Roman" panose="02020603050405020304" pitchFamily="18" charset="0"/>
              </a:rPr>
              <a:t>是</a:t>
            </a:r>
            <a:r>
              <a:rPr lang="zh-CN" altLang="zh-CN" sz="2600">
                <a:latin typeface="Times New Roman" panose="02020603050405020304" pitchFamily="18" charset="0"/>
                <a:ea typeface="华文楷体" panose="02010600040101010101" charset="-122"/>
                <a:cs typeface="Times New Roman" panose="02020603050405020304" pitchFamily="18" charset="0"/>
              </a:rPr>
              <a:t>一类比较特殊的计算机网络</a:t>
            </a:r>
            <a:r>
              <a:rPr lang="zh-CN" altLang="en-US" sz="2600">
                <a:latin typeface="Times New Roman" panose="02020603050405020304" pitchFamily="18" charset="0"/>
                <a:ea typeface="华文楷体" panose="02010600040101010101" charset="-122"/>
                <a:cs typeface="Times New Roman" panose="02020603050405020304" pitchFamily="18" charset="0"/>
              </a:rPr>
              <a:t>，用于将用户接入互联网。</a:t>
            </a:r>
            <a:endParaRPr lang="ko-KR" altLang="en-US" sz="2600">
              <a:latin typeface="Times New Roman" panose="02020603050405020304" pitchFamily="18" charset="0"/>
              <a:ea typeface="华文楷体" panose="02010600040101010101" charset="-122"/>
              <a:cs typeface="Times New Roman" panose="02020603050405020304" pitchFamily="18" charset="0"/>
            </a:endParaRPr>
          </a:p>
          <a:p>
            <a:pPr marL="742950" indent="-285750" algn="l" defTabSz="457200" eaLnBrk="1" fontAlgn="base" hangingPunct="1">
              <a:lnSpc>
                <a:spcPct val="100000"/>
              </a:lnSpc>
              <a:spcBef>
                <a:spcPts val="600"/>
              </a:spcBef>
              <a:spcAft>
                <a:spcPts val="600"/>
              </a:spcAft>
              <a:buFont typeface="Arial" panose="020B0604020202020204"/>
              <a:buChar char="•"/>
            </a:pPr>
            <a:r>
              <a:rPr lang="zh-CN" altLang="zh-CN" sz="2600">
                <a:solidFill>
                  <a:srgbClr val="FF0000"/>
                </a:solidFill>
                <a:latin typeface="Times New Roman" panose="02020603050405020304" pitchFamily="18" charset="0"/>
                <a:ea typeface="华文楷体" panose="02010600040101010101" charset="-122"/>
                <a:cs typeface="Times New Roman" panose="02020603050405020304" pitchFamily="18" charset="0"/>
              </a:rPr>
              <a:t>接入网本身既不属于互联网的核心部分，也不属于互联网的边缘部分。</a:t>
            </a:r>
            <a:endParaRPr lang="ko-KR" altLang="en-US" sz="2600">
              <a:solidFill>
                <a:srgbClr val="FF0000"/>
              </a:solidFill>
              <a:latin typeface="Times New Roman" panose="02020603050405020304" pitchFamily="18" charset="0"/>
              <a:ea typeface="华文楷体" panose="02010600040101010101" charset="-122"/>
              <a:cs typeface="Times New Roman" panose="02020603050405020304" pitchFamily="18" charset="0"/>
            </a:endParaRPr>
          </a:p>
          <a:p>
            <a:pPr marL="742950" indent="-285750" algn="l" defTabSz="457200" eaLnBrk="1" fontAlgn="base" hangingPunct="1">
              <a:lnSpc>
                <a:spcPct val="100000"/>
              </a:lnSpc>
              <a:spcBef>
                <a:spcPts val="600"/>
              </a:spcBef>
              <a:spcAft>
                <a:spcPts val="600"/>
              </a:spcAft>
              <a:buClr>
                <a:srgbClr val="FF0000"/>
              </a:buClr>
              <a:buFont typeface="Arial" panose="020B0604020202020204"/>
              <a:buChar char="•"/>
            </a:pPr>
            <a:r>
              <a:rPr lang="zh-CN" altLang="zh-CN" sz="2600">
                <a:solidFill>
                  <a:srgbClr val="FF0000"/>
                </a:solidFill>
                <a:latin typeface="Times New Roman" panose="02020603050405020304" pitchFamily="18" charset="0"/>
                <a:ea typeface="华文楷体" panose="02010600040101010101" charset="-122"/>
                <a:cs typeface="Times New Roman" panose="02020603050405020304" pitchFamily="18" charset="0"/>
              </a:rPr>
              <a:t>接入网是从某个用户端系统到互联网中的第一个路由器（也称为边缘路由器）之间的一种网络。</a:t>
            </a:r>
            <a:endParaRPr lang="ko-KR" altLang="en-US" sz="2600">
              <a:solidFill>
                <a:srgbClr val="FF0000"/>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文本占位符 375809"/>
          <p:cNvSpPr txBox="1"/>
          <p:nvPr>
            <p:ph type="title"/>
          </p:nvPr>
        </p:nvSpPr>
        <p:spPr>
          <a:xfrm>
            <a:off x="344805" y="-243205"/>
            <a:ext cx="8347075" cy="1981835"/>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zh-CN"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用来把用户接入到互联网的</a:t>
            </a:r>
            <a:r>
              <a:rPr lang="zh-CN" altLang="en-US"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网络</a:t>
            </a:r>
            <a:endParaRPr lang="ko-KR" altLang="en-US"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375811" name="内容占位符 375810"/>
          <p:cNvSpPr txBox="1"/>
          <p:nvPr>
            <p:ph idx="1"/>
          </p:nvPr>
        </p:nvSpPr>
        <p:spPr>
          <a:xfrm>
            <a:off x="992505" y="836930"/>
            <a:ext cx="8347075" cy="3333750"/>
          </a:xfrm>
          <a:prstGeom prst="rect">
            <a:avLst/>
          </a:prstGeom>
          <a:noFill/>
          <a:ln w="0">
            <a:noFill/>
          </a:ln>
        </p:spPr>
        <p:txBody>
          <a:bodyPr vert="horz" wrap="square" lIns="91440" tIns="45720" rIns="91440" bIns="45720" numCol="1" anchor="ctr">
            <a:noAutofit/>
          </a:bodyPr>
          <a:lstStyle/>
          <a:p>
            <a:pPr marL="285750" indent="-285750" algn="l" defTabSz="457200" eaLnBrk="1" fontAlgn="base" hangingPunct="1">
              <a:lnSpc>
                <a:spcPct val="100000"/>
              </a:lnSpc>
              <a:spcBef>
                <a:spcPts val="700"/>
              </a:spcBef>
              <a:spcAft>
                <a:spcPts val="600"/>
              </a:spcAft>
              <a:buFont typeface="Arial" panose="020B0604020202020204"/>
              <a:buChar char="•"/>
            </a:pPr>
            <a:r>
              <a:rPr lang="zh-CN" altLang="zh-CN" sz="2800">
                <a:latin typeface="Times New Roman" panose="02020603050405020304" pitchFamily="18" charset="0"/>
                <a:ea typeface="华文楷体" panose="02010600040101010101" charset="-122"/>
                <a:cs typeface="Times New Roman" panose="02020603050405020304" pitchFamily="18" charset="0"/>
              </a:rPr>
              <a:t>从覆盖的范围看，很多接入网还是属于局域网。</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700"/>
              </a:spcBef>
              <a:spcAft>
                <a:spcPts val="600"/>
              </a:spcAft>
              <a:buFont typeface="Arial" panose="020B0604020202020204"/>
              <a:buChar char="•"/>
            </a:pPr>
            <a:r>
              <a:rPr lang="zh-CN" altLang="zh-CN" sz="2800">
                <a:latin typeface="Times New Roman" panose="02020603050405020304" pitchFamily="18" charset="0"/>
                <a:ea typeface="华文楷体" panose="02010600040101010101" charset="-122"/>
                <a:cs typeface="Times New Roman" panose="02020603050405020304" pitchFamily="18" charset="0"/>
              </a:rPr>
              <a:t>从作用上看，接入网只是起到让用户能够与互联网连接的“桥梁”作用。</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占位符 39937"/>
          <p:cNvSpPr txBox="1"/>
          <p:nvPr>
            <p:ph type="title"/>
          </p:nvPr>
        </p:nvSpPr>
        <p:spPr>
          <a:xfrm>
            <a:off x="-184785" y="61595"/>
            <a:ext cx="7484745" cy="113665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Corbel" panose="020B0503020204020204" pitchFamily="34" charset="0"/>
                <a:ea typeface="华文楷体" panose="02010600040101010101" charset="-122"/>
                <a:cs typeface="+mj-cs"/>
              </a:rPr>
              <a:t>网络的拓扑结构</a:t>
            </a:r>
            <a:endParaRPr lang="ko-KR" altLang="en-US" sz="4000">
              <a:ln w="3175" cap="flat" cmpd="sng">
                <a:noFill/>
              </a:ln>
              <a:solidFill>
                <a:schemeClr val="tx1"/>
              </a:solidFill>
              <a:latin typeface="Corbel" panose="020B0503020204020204" pitchFamily="34" charset="0"/>
              <a:ea typeface="华文楷体" panose="02010600040101010101" charset="-122"/>
              <a:cs typeface="+mj-cs"/>
            </a:endParaRPr>
          </a:p>
        </p:txBody>
      </p:sp>
      <p:sp>
        <p:nvSpPr>
          <p:cNvPr id="39939" name="Text Box 39938"/>
          <p:cNvSpPr txBox="1"/>
          <p:nvPr/>
        </p:nvSpPr>
        <p:spPr bwMode="auto">
          <a:xfrm>
            <a:off x="1193165" y="1090295"/>
            <a:ext cx="8569960" cy="5024120"/>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11200" indent="-2540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285750" indent="-285750" algn="l" defTabSz="457200" eaLnBrk="1" fontAlgn="base" hangingPunct="1">
              <a:lnSpc>
                <a:spcPts val="2900"/>
              </a:lnSpc>
              <a:spcBef>
                <a:spcPts val="600"/>
              </a:spcBef>
              <a:spcAft>
                <a:spcPts val="600"/>
              </a:spcAft>
              <a:buFont typeface="Arial" panose="020B0604020202020204"/>
              <a:buChar char="•"/>
            </a:pPr>
            <a:r>
              <a:rPr lang="zh-CN" altLang="en-US" sz="2600" b="1">
                <a:latin typeface="Corbel" panose="020B0503020204020204" pitchFamily="34" charset="0"/>
                <a:ea typeface="华文楷体" panose="02010600040101010101" charset="-122"/>
              </a:rPr>
              <a:t>网络拓扑可以用来反映网络的物理布局，也可以反映网络结点之间的逻辑关系。</a:t>
            </a:r>
            <a:endParaRPr lang="ko-KR" altLang="en-US" sz="2600" b="1">
              <a:latin typeface="Corbel" panose="020B0503020204020204" pitchFamily="34" charset="0"/>
              <a:ea typeface="华文楷体" panose="02010600040101010101" charset="-122"/>
            </a:endParaRPr>
          </a:p>
          <a:p>
            <a:pPr marL="285750" indent="-285750" algn="l" defTabSz="457200" eaLnBrk="1" fontAlgn="base" hangingPunct="1">
              <a:lnSpc>
                <a:spcPts val="2900"/>
              </a:lnSpc>
              <a:spcBef>
                <a:spcPts val="600"/>
              </a:spcBef>
              <a:spcAft>
                <a:spcPts val="600"/>
              </a:spcAft>
              <a:buFont typeface="Arial" panose="020B0604020202020204"/>
              <a:buChar char="•"/>
            </a:pPr>
            <a:r>
              <a:rPr lang="zh-CN" altLang="en-US" sz="2600" b="1">
                <a:latin typeface="Corbel" panose="020B0503020204020204" pitchFamily="34" charset="0"/>
                <a:ea typeface="华文楷体" panose="02010600040101010101" charset="-122"/>
              </a:rPr>
              <a:t>拓扑设计是组网规划的基本步骤，是协议规划、网络选型的基础，对于网络性能、系统可靠性与通信费用都有重大影响。</a:t>
            </a:r>
            <a:endParaRPr lang="ko-KR" altLang="en-US" sz="2600" b="1">
              <a:latin typeface="Corbel" panose="020B0503020204020204" pitchFamily="34" charset="0"/>
              <a:ea typeface="华文楷体" panose="02010600040101010101" charset="-122"/>
            </a:endParaRPr>
          </a:p>
          <a:p>
            <a:pPr marL="285750" indent="-285750" algn="l" defTabSz="457200" eaLnBrk="1" fontAlgn="base" hangingPunct="1">
              <a:lnSpc>
                <a:spcPts val="2900"/>
              </a:lnSpc>
              <a:spcBef>
                <a:spcPts val="600"/>
              </a:spcBef>
              <a:spcAft>
                <a:spcPts val="600"/>
              </a:spcAft>
              <a:buFont typeface="Arial" panose="020B0604020202020204"/>
              <a:buChar char="•"/>
            </a:pPr>
            <a:r>
              <a:rPr lang="zh-CN" altLang="en-US" sz="2600" b="1">
                <a:latin typeface="Corbel" panose="020B0503020204020204" pitchFamily="34" charset="0"/>
                <a:ea typeface="华文楷体" panose="02010600040101010101" charset="-122"/>
              </a:rPr>
              <a:t>参考指标</a:t>
            </a:r>
            <a:endParaRPr lang="ko-KR" altLang="en-US" sz="2600" b="1">
              <a:latin typeface="Corbel" panose="020B0503020204020204" pitchFamily="34" charset="0"/>
              <a:ea typeface="华文楷体" panose="02010600040101010101" charset="-122"/>
            </a:endParaRPr>
          </a:p>
          <a:p>
            <a:pPr marL="711200" indent="-254000" algn="l" defTabSz="457200" eaLnBrk="1" fontAlgn="base" hangingPunct="1">
              <a:lnSpc>
                <a:spcPct val="100000"/>
              </a:lnSpc>
              <a:spcBef>
                <a:spcPts val="1500"/>
              </a:spcBef>
              <a:spcAft>
                <a:spcPts val="0"/>
              </a:spcAft>
              <a:buClr>
                <a:srgbClr val="000000"/>
              </a:buClr>
              <a:buFont typeface="Wingdings" panose="05000000000000000000"/>
              <a:buChar char="Ø"/>
            </a:pPr>
            <a:r>
              <a:rPr lang="zh-CN" altLang="en-US" sz="2400" b="1">
                <a:solidFill>
                  <a:srgbClr val="000000"/>
                </a:solidFill>
                <a:latin typeface="华文楷体" panose="02010600040101010101" charset="-122"/>
                <a:ea typeface="华文楷体" panose="02010600040101010101" charset="-122"/>
              </a:rPr>
              <a:t>网络设备类型</a:t>
            </a:r>
            <a:endParaRPr lang="ko-KR" altLang="en-US" sz="2400" b="1">
              <a:solidFill>
                <a:srgbClr val="000000"/>
              </a:solidFill>
              <a:latin typeface="华文楷体" panose="02010600040101010101" charset="-122"/>
              <a:ea typeface="华文楷体" panose="02010600040101010101" charset="-122"/>
            </a:endParaRPr>
          </a:p>
          <a:p>
            <a:pPr marL="711200" indent="-254000" algn="l" defTabSz="457200" eaLnBrk="1" fontAlgn="base" hangingPunct="1">
              <a:lnSpc>
                <a:spcPct val="100000"/>
              </a:lnSpc>
              <a:spcBef>
                <a:spcPts val="1500"/>
              </a:spcBef>
              <a:spcAft>
                <a:spcPts val="0"/>
              </a:spcAft>
              <a:buClr>
                <a:srgbClr val="000000"/>
              </a:buClr>
              <a:buFont typeface="Wingdings" panose="05000000000000000000"/>
              <a:buChar char="Ø"/>
            </a:pPr>
            <a:r>
              <a:rPr lang="zh-CN" altLang="en-US" sz="2400" b="1">
                <a:solidFill>
                  <a:srgbClr val="000000"/>
                </a:solidFill>
                <a:latin typeface="华文楷体" panose="02010600040101010101" charset="-122"/>
                <a:ea typeface="华文楷体" panose="02010600040101010101" charset="-122"/>
              </a:rPr>
              <a:t>设备性能</a:t>
            </a:r>
            <a:endParaRPr lang="ko-KR" altLang="en-US" sz="2400" b="1">
              <a:solidFill>
                <a:srgbClr val="000000"/>
              </a:solidFill>
              <a:latin typeface="华文楷体" panose="02010600040101010101" charset="-122"/>
              <a:ea typeface="华文楷体" panose="02010600040101010101" charset="-122"/>
            </a:endParaRPr>
          </a:p>
          <a:p>
            <a:pPr marL="711200" indent="-254000" algn="l" defTabSz="457200" eaLnBrk="1" fontAlgn="base" hangingPunct="1">
              <a:lnSpc>
                <a:spcPct val="100000"/>
              </a:lnSpc>
              <a:spcBef>
                <a:spcPts val="1500"/>
              </a:spcBef>
              <a:spcAft>
                <a:spcPts val="0"/>
              </a:spcAft>
              <a:buClr>
                <a:srgbClr val="000000"/>
              </a:buClr>
              <a:buFont typeface="Wingdings" panose="05000000000000000000"/>
              <a:buChar char="Ø"/>
            </a:pPr>
            <a:r>
              <a:rPr lang="zh-CN" altLang="en-US" sz="2400" b="1">
                <a:solidFill>
                  <a:srgbClr val="000000"/>
                </a:solidFill>
                <a:latin typeface="华文楷体" panose="02010600040101010101" charset="-122"/>
                <a:ea typeface="华文楷体" panose="02010600040101010101" charset="-122"/>
              </a:rPr>
              <a:t>网络升级</a:t>
            </a:r>
            <a:endParaRPr lang="ko-KR" altLang="en-US" sz="2400" b="1">
              <a:solidFill>
                <a:srgbClr val="000000"/>
              </a:solidFill>
              <a:latin typeface="华文楷体" panose="02010600040101010101" charset="-122"/>
              <a:ea typeface="华文楷体" panose="02010600040101010101" charset="-122"/>
            </a:endParaRPr>
          </a:p>
          <a:p>
            <a:pPr marL="711200" indent="-254000" algn="l" defTabSz="457200" eaLnBrk="1" fontAlgn="base" hangingPunct="1">
              <a:lnSpc>
                <a:spcPct val="100000"/>
              </a:lnSpc>
              <a:spcBef>
                <a:spcPts val="1500"/>
              </a:spcBef>
              <a:spcAft>
                <a:spcPts val="0"/>
              </a:spcAft>
              <a:buClr>
                <a:srgbClr val="000000"/>
              </a:buClr>
              <a:buFont typeface="Wingdings" panose="05000000000000000000"/>
              <a:buChar char="Ø"/>
            </a:pPr>
            <a:r>
              <a:rPr lang="zh-CN" altLang="en-US" sz="2400" b="1">
                <a:solidFill>
                  <a:srgbClr val="000000"/>
                </a:solidFill>
                <a:latin typeface="华文楷体" panose="02010600040101010101" charset="-122"/>
                <a:ea typeface="华文楷体" panose="02010600040101010101" charset="-122"/>
              </a:rPr>
              <a:t>网络管理</a:t>
            </a:r>
            <a:endParaRPr lang="ko-KR" altLang="en-US" sz="2400" b="1">
              <a:solidFill>
                <a:srgbClr val="000000"/>
              </a:solidFill>
              <a:latin typeface="华文楷体" panose="02010600040101010101" charset="-122"/>
              <a:ea typeface="华文楷体" panose="02010600040101010101" charset="-122"/>
            </a:endParaRPr>
          </a:p>
        </p:txBody>
      </p:sp>
      <p:pic>
        <p:nvPicPr>
          <p:cNvPr id="39940" name="Picture 39939"/>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6278880" y="3716655"/>
            <a:ext cx="2972435" cy="2572385"/>
          </a:xfrm>
          <a:prstGeom prst="rect">
            <a:avLst/>
          </a:prstGeom>
          <a:noFill/>
          <a:ln w="0">
            <a:noFill/>
          </a:ln>
        </p:spPr>
      </p:pic>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Corbel" panose="020B0503020204020204" pitchFamily="34" charset="0"/>
                <a:ea typeface="华文楷体" panose="02010600040101010101" charset="-122"/>
                <a:cs typeface="+mn-cs"/>
              </a:rPr>
            </a:fld>
            <a:endParaRPr lang="ko-KR" altLang="en-US" sz="1000" b="0" i="0">
              <a:latin typeface="Corbel" panose="020B0503020204020204" pitchFamily="34" charset="0"/>
              <a:ea typeface="华文楷体" panose="020106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64260" y="116840"/>
            <a:ext cx="8346440" cy="935990"/>
          </a:xfrm>
        </p:spPr>
        <p:txBody>
          <a:bodyPr/>
          <a:lstStyle/>
          <a:p>
            <a:pPr algn="l"/>
            <a:r>
              <a:rPr lang="zh-CN" altLang="en-US" dirty="0"/>
              <a:t>课程要求</a:t>
            </a:r>
            <a:endParaRPr lang="zh-CN" altLang="en-US" dirty="0"/>
          </a:p>
        </p:txBody>
      </p:sp>
      <p:sp>
        <p:nvSpPr>
          <p:cNvPr id="7" name="内容占位符 6"/>
          <p:cNvSpPr>
            <a:spLocks noGrp="1"/>
          </p:cNvSpPr>
          <p:nvPr>
            <p:ph idx="1"/>
          </p:nvPr>
        </p:nvSpPr>
        <p:spPr>
          <a:xfrm>
            <a:off x="848360" y="1557020"/>
            <a:ext cx="8562340" cy="4464685"/>
          </a:xfrm>
        </p:spPr>
        <p:txBody>
          <a:bodyPr/>
          <a:lstStyle/>
          <a:p>
            <a:pPr lvl="1">
              <a:spcBef>
                <a:spcPct val="50000"/>
              </a:spcBef>
              <a:buNone/>
            </a:pPr>
            <a:r>
              <a:rPr lang="zh-CN" altLang="en-US" sz="2800" b="1" dirty="0">
                <a:solidFill>
                  <a:srgbClr val="000000"/>
                </a:solidFill>
              </a:rPr>
              <a:t>掌握网络与通信的理论基础；</a:t>
            </a:r>
            <a:endParaRPr lang="zh-CN" altLang="en-US" sz="2800" b="1" dirty="0">
              <a:solidFill>
                <a:srgbClr val="000000"/>
              </a:solidFill>
            </a:endParaRPr>
          </a:p>
          <a:p>
            <a:pPr lvl="1">
              <a:spcBef>
                <a:spcPct val="50000"/>
              </a:spcBef>
              <a:buNone/>
            </a:pPr>
            <a:r>
              <a:rPr lang="zh-CN" altLang="en-US" sz="2800" b="1" dirty="0">
                <a:solidFill>
                  <a:srgbClr val="000000"/>
                </a:solidFill>
              </a:rPr>
              <a:t>重点是通信基础知识、网络体系结构、 </a:t>
            </a:r>
            <a:r>
              <a:rPr lang="en-US" altLang="zh-CN" sz="2800" b="1" dirty="0">
                <a:solidFill>
                  <a:srgbClr val="000000"/>
                </a:solidFill>
              </a:rPr>
              <a:t>TCP/IP</a:t>
            </a:r>
            <a:r>
              <a:rPr lang="zh-CN" altLang="en-US" sz="2800" b="1" dirty="0">
                <a:solidFill>
                  <a:srgbClr val="000000"/>
                </a:solidFill>
              </a:rPr>
              <a:t>协议；</a:t>
            </a:r>
            <a:endParaRPr lang="zh-CN" altLang="en-US" sz="2800" b="1" dirty="0">
              <a:solidFill>
                <a:srgbClr val="000000"/>
              </a:solidFill>
            </a:endParaRPr>
          </a:p>
          <a:p>
            <a:pPr lvl="1">
              <a:spcBef>
                <a:spcPct val="50000"/>
              </a:spcBef>
              <a:buNone/>
            </a:pPr>
            <a:r>
              <a:rPr lang="zh-CN" altLang="en-US" sz="2800" b="1" dirty="0">
                <a:solidFill>
                  <a:srgbClr val="000000"/>
                </a:solidFill>
              </a:rPr>
              <a:t>同时对网络安全、联网设备基础做初步了解 ；</a:t>
            </a:r>
            <a:endParaRPr lang="zh-CN" altLang="en-US" sz="2800" b="1" dirty="0">
              <a:solidFill>
                <a:srgbClr val="000000"/>
              </a:solidFill>
            </a:endParaRPr>
          </a:p>
          <a:p>
            <a:pPr lvl="1">
              <a:spcBef>
                <a:spcPct val="50000"/>
              </a:spcBef>
              <a:buNone/>
            </a:pPr>
            <a:r>
              <a:rPr lang="zh-CN" altLang="en-US" sz="2800" b="1" dirty="0">
                <a:solidFill>
                  <a:srgbClr val="000000"/>
                </a:solidFill>
              </a:rPr>
              <a:t>了解计算机网络的发展历程以及技术演化；</a:t>
            </a:r>
            <a:endParaRPr lang="zh-CN" altLang="en-US" sz="2800" b="1" dirty="0">
              <a:solidFill>
                <a:srgbClr val="000000"/>
              </a:solidFill>
            </a:endParaRPr>
          </a:p>
          <a:p>
            <a:pPr lvl="1">
              <a:spcBef>
                <a:spcPct val="50000"/>
              </a:spcBef>
              <a:buNone/>
            </a:pPr>
            <a:r>
              <a:rPr lang="zh-CN" altLang="en-US" sz="2800" b="1" dirty="0">
                <a:solidFill>
                  <a:srgbClr val="000000"/>
                </a:solidFill>
              </a:rPr>
              <a:t>能够使用</a:t>
            </a:r>
            <a:r>
              <a:rPr lang="en-US" altLang="zh-CN" sz="2800" b="1" dirty="0">
                <a:solidFill>
                  <a:srgbClr val="000000"/>
                </a:solidFill>
              </a:rPr>
              <a:t>e</a:t>
            </a:r>
            <a:r>
              <a:rPr lang="en-US" altLang="zh-CN" sz="2800" b="1" dirty="0">
                <a:solidFill>
                  <a:srgbClr val="000000"/>
                </a:solidFill>
              </a:rPr>
              <a:t>NSP</a:t>
            </a:r>
            <a:r>
              <a:rPr lang="zh-CN" altLang="en-US" sz="2800" b="1" dirty="0">
                <a:solidFill>
                  <a:srgbClr val="000000"/>
                </a:solidFill>
              </a:rPr>
              <a:t>搭建网络，配置设备。</a:t>
            </a:r>
            <a:endParaRPr lang="zh-CN" altLang="en-US" sz="2800" b="1" dirty="0">
              <a:solidFill>
                <a:srgbClr val="000000"/>
              </a:solidFill>
            </a:endParaRPr>
          </a:p>
          <a:p>
            <a:pPr marL="0" indent="0">
              <a:buNone/>
            </a:pPr>
            <a:endParaRPr lang="zh-CN" altLang="en-US" sz="2800" b="1" dirty="0"/>
          </a:p>
        </p:txBody>
      </p:sp>
      <p:sp>
        <p:nvSpPr>
          <p:cNvPr id="2" name="灯片编号占位符 1"/>
          <p:cNvSpPr>
            <a:spLocks noGrp="1"/>
          </p:cNvSpPr>
          <p:nvPr>
            <p:ph type="sldNum" sz="quarter" idx="12"/>
          </p:nvPr>
        </p:nvSpPr>
        <p:spPr>
          <a:xfrm>
            <a:off x="8946515" y="6108700"/>
            <a:ext cx="464820" cy="365760"/>
          </a:xfrm>
        </p:spPr>
        <p:txBody>
          <a:bodyPr/>
          <a:lstStyle/>
          <a:p>
            <a:fld id="{7AC79822-BC0D-4DE8-A7E5-90A3732A2B82}"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文本占位符 40961"/>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Corbel" panose="020B0503020204020204" pitchFamily="34" charset="0"/>
                <a:ea typeface="华文楷体" panose="02010600040101010101" charset="-122"/>
                <a:cs typeface="+mj-cs"/>
              </a:rPr>
              <a:t>按照拓扑结构划分</a:t>
            </a:r>
            <a:endParaRPr lang="ko-KR" altLang="en-US" sz="4000">
              <a:ln w="3175" cap="flat" cmpd="sng">
                <a:noFill/>
              </a:ln>
              <a:solidFill>
                <a:schemeClr val="tx1"/>
              </a:solidFill>
              <a:latin typeface="Corbel" panose="020B0503020204020204" pitchFamily="34" charset="0"/>
              <a:ea typeface="华文楷体" panose="02010600040101010101" charset="-122"/>
              <a:cs typeface="+mj-cs"/>
            </a:endParaRPr>
          </a:p>
        </p:txBody>
      </p:sp>
      <p:pic>
        <p:nvPicPr>
          <p:cNvPr id="40963" name="Picture 40962"/>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064260" y="1253490"/>
            <a:ext cx="8347075" cy="4696460"/>
          </a:xfrm>
          <a:prstGeom prst="rect">
            <a:avLst/>
          </a:prstGeom>
          <a:noFill/>
          <a:ln w="0">
            <a:noFill/>
          </a:ln>
        </p:spPr>
      </p:pic>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Corbel" panose="020B0503020204020204" pitchFamily="34" charset="0"/>
                <a:ea typeface="华文楷体" panose="02010600040101010101" charset="-122"/>
                <a:cs typeface="+mn-cs"/>
              </a:rPr>
            </a:fld>
            <a:endParaRPr lang="ko-KR" altLang="en-US" sz="1000" b="0" i="0">
              <a:latin typeface="Corbel" panose="020B0503020204020204" pitchFamily="34" charset="0"/>
              <a:ea typeface="华文楷体" panose="020106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文本占位符 41985"/>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Corbel" panose="020B0503020204020204" pitchFamily="34" charset="0"/>
                <a:ea typeface="华文楷体" panose="02010600040101010101" charset="-122"/>
                <a:cs typeface="+mj-cs"/>
              </a:rPr>
              <a:t>总线型拓扑实现</a:t>
            </a:r>
            <a:endParaRPr lang="ko-KR" altLang="en-US" sz="4000">
              <a:ln w="3175" cap="flat" cmpd="sng">
                <a:noFill/>
              </a:ln>
              <a:solidFill>
                <a:schemeClr val="tx1"/>
              </a:solidFill>
              <a:latin typeface="Corbel" panose="020B0503020204020204" pitchFamily="34" charset="0"/>
              <a:ea typeface="华文楷体" panose="02010600040101010101" charset="-122"/>
              <a:cs typeface="+mj-cs"/>
            </a:endParaRPr>
          </a:p>
        </p:txBody>
      </p:sp>
      <p:pic>
        <p:nvPicPr>
          <p:cNvPr id="41987" name="Picture 41986"/>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309370" y="1124585"/>
            <a:ext cx="7964805" cy="4858385"/>
          </a:xfrm>
          <a:prstGeom prst="rect">
            <a:avLst/>
          </a:prstGeom>
          <a:noFill/>
          <a:ln w="0">
            <a:noFill/>
          </a:ln>
        </p:spPr>
      </p:pic>
      <p:sp>
        <p:nvSpPr>
          <p:cNvPr id="41988" name="Rectangle 41987"/>
          <p:cNvSpPr/>
          <p:nvPr/>
        </p:nvSpPr>
        <p:spPr bwMode="auto">
          <a:xfrm>
            <a:off x="2301240" y="5564505"/>
            <a:ext cx="1210945" cy="400685"/>
          </a:xfrm>
          <a:prstGeom prst="rect">
            <a:avLst/>
          </a:prstGeom>
          <a:noFill/>
          <a:ln w="0">
            <a:noFill/>
          </a:ln>
        </p:spPr>
        <p:txBody>
          <a:bodyPr vert="horz" wrap="none" lIns="91440" tIns="45720" rIns="91440" bIns="45720" numCol="1" anchor="t">
            <a:spAutoFit/>
          </a:bodyPr>
          <a:lstStyle/>
          <a:p>
            <a:pPr marL="0" indent="0" algn="l" defTabSz="457200" eaLnBrk="0" fontAlgn="base" hangingPunct="0">
              <a:lnSpc>
                <a:spcPct val="100000"/>
              </a:lnSpc>
              <a:spcBef>
                <a:spcPts val="0"/>
              </a:spcBef>
              <a:spcAft>
                <a:spcPts val="0"/>
              </a:spcAft>
              <a:buFontTx/>
              <a:buNone/>
            </a:pPr>
            <a:r>
              <a:rPr lang="zh-CN" altLang="en-US" sz="2000">
                <a:solidFill>
                  <a:srgbClr val="000000"/>
                </a:solidFill>
                <a:latin typeface="Corbel" panose="020B0503020204020204" pitchFamily="34" charset="0"/>
                <a:ea typeface="华文楷体" panose="02010600040101010101" charset="-122"/>
                <a:cs typeface="+mn-cs"/>
              </a:rPr>
              <a:t>匹配电阻</a:t>
            </a:r>
            <a:endParaRPr lang="ko-KR" altLang="en-US" sz="2000">
              <a:solidFill>
                <a:srgbClr val="000000"/>
              </a:solidFill>
              <a:latin typeface="Corbel" panose="020B0503020204020204" pitchFamily="34" charset="0"/>
              <a:ea typeface="华文楷体" panose="02010600040101010101" charset="-122"/>
              <a:cs typeface="+mn-cs"/>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Corbel" panose="020B0503020204020204" pitchFamily="34" charset="0"/>
                <a:ea typeface="华文楷体" panose="02010600040101010101" charset="-122"/>
                <a:cs typeface="+mn-cs"/>
              </a:rPr>
            </a:fld>
            <a:endParaRPr lang="ko-KR" altLang="en-US" sz="1000" b="0" i="0">
              <a:latin typeface="Corbel" panose="020B0503020204020204" pitchFamily="34" charset="0"/>
              <a:ea typeface="华文楷体" panose="020106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文本占位符 43009"/>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Corbel" panose="020B0503020204020204" pitchFamily="34" charset="0"/>
                <a:ea typeface="华文楷体" panose="02010600040101010101" charset="-122"/>
                <a:cs typeface="+mj-cs"/>
              </a:rPr>
              <a:t>星型拓扑实现</a:t>
            </a:r>
            <a:endParaRPr lang="ko-KR" altLang="en-US" sz="4000">
              <a:ln w="3175" cap="flat" cmpd="sng">
                <a:noFill/>
              </a:ln>
              <a:solidFill>
                <a:schemeClr val="tx1"/>
              </a:solidFill>
              <a:latin typeface="Corbel" panose="020B0503020204020204" pitchFamily="34" charset="0"/>
              <a:ea typeface="华文楷体" panose="02010600040101010101" charset="-122"/>
              <a:cs typeface="+mj-cs"/>
            </a:endParaRPr>
          </a:p>
        </p:txBody>
      </p:sp>
      <p:sp>
        <p:nvSpPr>
          <p:cNvPr id="43011" name="Text Box 43010"/>
          <p:cNvSpPr txBox="1"/>
          <p:nvPr/>
        </p:nvSpPr>
        <p:spPr bwMode="auto">
          <a:xfrm>
            <a:off x="1220470" y="1124585"/>
            <a:ext cx="8269605" cy="2580005"/>
          </a:xfrm>
          <a:prstGeom prst="rect">
            <a:avLst/>
          </a:prstGeom>
          <a:noFill/>
          <a:ln w="0">
            <a:noFill/>
          </a:ln>
        </p:spPr>
        <p:txBody>
          <a:bodyPr vert="horz" wrap="square" lIns="91440" tIns="45720" rIns="91440" bIns="45720" numCol="1" anchor="t">
            <a:spAutoFit/>
          </a:bodyPr>
          <a:lstStyle>
            <a:lvl1pPr marL="262255" indent="-262255"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1pPr>
            <a:lvl2pPr marL="742950" indent="-28575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2pPr>
            <a:lvl3pPr marL="11430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3pPr>
            <a:lvl4pPr marL="16002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4pPr>
            <a:lvl5pPr marL="2057400" indent="-228600" defTabSz="508000" eaLnBrk="0"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5pPr>
            <a:lvl6pPr marL="25146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6pPr>
            <a:lvl7pPr marL="29718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7pPr>
            <a:lvl8pPr marL="34290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8pPr>
            <a:lvl9pPr marL="3886200" indent="-228600" defTabSz="508000" eaLnBrk="0" fontAlgn="base" hangingPunct="0">
              <a:lnSpc>
                <a:spcPct val="100000"/>
              </a:lnSpc>
              <a:spcBef>
                <a:spcPts val="0"/>
              </a:spcBef>
              <a:spcAft>
                <a:spcPts val="0"/>
              </a:spcAft>
              <a:buFontTx/>
              <a:buNone/>
              <a:defRPr lang="en-GB" altLang="en-US" sz="1800">
                <a:solidFill>
                  <a:schemeClr val="tx1"/>
                </a:solidFill>
                <a:latin typeface="Arial" panose="020B0604020202020204" pitchFamily="34" charset="0"/>
                <a:ea typeface="宋体" panose="02010600030101010101" pitchFamily="2" charset="-122"/>
              </a:defRPr>
            </a:lvl9pPr>
          </a:lstStyle>
          <a:p>
            <a:pPr marL="285750" indent="-285750" algn="l" defTabSz="457200" eaLnBrk="1" fontAlgn="base" hangingPunct="1">
              <a:lnSpc>
                <a:spcPts val="2900"/>
              </a:lnSpc>
              <a:spcBef>
                <a:spcPts val="600"/>
              </a:spcBef>
              <a:spcAft>
                <a:spcPts val="600"/>
              </a:spcAft>
              <a:buFont typeface="Arial" panose="020B0604020202020204"/>
              <a:buChar char="•"/>
            </a:pPr>
            <a:r>
              <a:rPr lang="zh-CN" altLang="en-US" sz="2600" b="1">
                <a:latin typeface="Corbel" panose="020B0503020204020204" pitchFamily="34" charset="0"/>
                <a:ea typeface="华文楷体" panose="02010600040101010101" charset="-122"/>
              </a:rPr>
              <a:t>由中央设备连接</a:t>
            </a:r>
            <a:endParaRPr lang="ko-KR" altLang="en-US" sz="2600" b="1">
              <a:latin typeface="Corbel" panose="020B0503020204020204" pitchFamily="34" charset="0"/>
              <a:ea typeface="华文楷体" panose="02010600040101010101" charset="-122"/>
            </a:endParaRPr>
          </a:p>
          <a:p>
            <a:pPr marL="285750" indent="-285750" algn="l" defTabSz="457200" eaLnBrk="1" fontAlgn="base" hangingPunct="1">
              <a:lnSpc>
                <a:spcPts val="2900"/>
              </a:lnSpc>
              <a:spcBef>
                <a:spcPts val="600"/>
              </a:spcBef>
              <a:spcAft>
                <a:spcPts val="600"/>
              </a:spcAft>
              <a:buFont typeface="Arial" panose="020B0604020202020204"/>
              <a:buChar char="•"/>
            </a:pPr>
            <a:r>
              <a:rPr lang="zh-CN" altLang="en-US" sz="2600" b="1">
                <a:latin typeface="Corbel" panose="020B0503020204020204" pitchFamily="34" charset="0"/>
                <a:ea typeface="华文楷体" panose="02010600040101010101" charset="-122"/>
              </a:rPr>
              <a:t>需要大量缆线</a:t>
            </a:r>
            <a:endParaRPr lang="ko-KR" altLang="en-US" sz="2600" b="1">
              <a:latin typeface="Corbel" panose="020B0503020204020204" pitchFamily="34" charset="0"/>
              <a:ea typeface="华文楷体" panose="02010600040101010101" charset="-122"/>
            </a:endParaRPr>
          </a:p>
          <a:p>
            <a:pPr marL="285750" indent="-285750" algn="l" defTabSz="457200" eaLnBrk="1" fontAlgn="base" hangingPunct="1">
              <a:lnSpc>
                <a:spcPts val="2900"/>
              </a:lnSpc>
              <a:spcBef>
                <a:spcPts val="600"/>
              </a:spcBef>
              <a:spcAft>
                <a:spcPts val="600"/>
              </a:spcAft>
              <a:buFont typeface="Arial" panose="020B0604020202020204"/>
              <a:buChar char="•"/>
            </a:pPr>
            <a:r>
              <a:rPr lang="zh-CN" altLang="en-US" sz="2600" b="1">
                <a:latin typeface="Corbel" panose="020B0503020204020204" pitchFamily="34" charset="0"/>
                <a:ea typeface="华文楷体" panose="02010600040101010101" charset="-122"/>
              </a:rPr>
              <a:t>一台计算机出现问题不影响网络的其余部分</a:t>
            </a:r>
            <a:endParaRPr lang="ko-KR" altLang="en-US" sz="2600" b="1">
              <a:latin typeface="Corbel" panose="020B0503020204020204" pitchFamily="34" charset="0"/>
              <a:ea typeface="华文楷体" panose="02010600040101010101" charset="-122"/>
            </a:endParaRPr>
          </a:p>
          <a:p>
            <a:pPr marL="285750" indent="-285750" algn="l" defTabSz="457200" eaLnBrk="1" fontAlgn="base" hangingPunct="1">
              <a:lnSpc>
                <a:spcPts val="2900"/>
              </a:lnSpc>
              <a:spcBef>
                <a:spcPts val="600"/>
              </a:spcBef>
              <a:spcAft>
                <a:spcPts val="600"/>
              </a:spcAft>
              <a:buFont typeface="Arial" panose="020B0604020202020204"/>
              <a:buChar char="•"/>
            </a:pPr>
            <a:r>
              <a:rPr lang="zh-CN" altLang="en-US" sz="2600" b="1">
                <a:latin typeface="Corbel" panose="020B0503020204020204" pitchFamily="34" charset="0"/>
                <a:ea typeface="华文楷体" panose="02010600040101010101" charset="-122"/>
              </a:rPr>
              <a:t>中央设备出现问题整个网络陷入瘫痪</a:t>
            </a:r>
            <a:endParaRPr lang="ko-KR" altLang="en-US" sz="2600" b="1">
              <a:latin typeface="Corbel" panose="020B0503020204020204" pitchFamily="34" charset="0"/>
              <a:ea typeface="华文楷体" panose="02010600040101010101" charset="-122"/>
            </a:endParaRPr>
          </a:p>
          <a:p>
            <a:pPr marL="285750" indent="-285750" algn="l" defTabSz="457200" eaLnBrk="1" fontAlgn="base" hangingPunct="1">
              <a:lnSpc>
                <a:spcPts val="2900"/>
              </a:lnSpc>
              <a:spcBef>
                <a:spcPts val="600"/>
              </a:spcBef>
              <a:spcAft>
                <a:spcPts val="600"/>
              </a:spcAft>
              <a:buFont typeface="Arial" panose="020B0604020202020204"/>
              <a:buChar char="•"/>
            </a:pPr>
            <a:r>
              <a:rPr lang="zh-CN" altLang="en-US" sz="2600" b="1">
                <a:latin typeface="Corbel" panose="020B0503020204020204" pitchFamily="34" charset="0"/>
                <a:ea typeface="华文楷体" panose="02010600040101010101" charset="-122"/>
              </a:rPr>
              <a:t>易于工程实施</a:t>
            </a:r>
            <a:endParaRPr lang="ko-KR" altLang="en-US" sz="2600" b="1">
              <a:latin typeface="Corbel" panose="020B0503020204020204" pitchFamily="34" charset="0"/>
              <a:ea typeface="华文楷体" panose="02010600040101010101" charset="-122"/>
            </a:endParaRPr>
          </a:p>
        </p:txBody>
      </p:sp>
      <p:grpSp>
        <p:nvGrpSpPr>
          <p:cNvPr id="43012" name="Group 43011"/>
          <p:cNvGrpSpPr/>
          <p:nvPr/>
        </p:nvGrpSpPr>
        <p:grpSpPr bwMode="auto">
          <a:xfrm rot="0">
            <a:off x="4251325" y="4005580"/>
            <a:ext cx="4603115" cy="2318385"/>
            <a:chOff x="4251325" y="4005580"/>
            <a:chExt cx="4603115" cy="2318385"/>
          </a:xfrm>
        </p:grpSpPr>
        <p:pic>
          <p:nvPicPr>
            <p:cNvPr id="43013" name="Picture 43012"/>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4251325" y="4005580"/>
              <a:ext cx="4603115" cy="2318385"/>
            </a:xfrm>
            <a:prstGeom prst="rect">
              <a:avLst/>
            </a:prstGeom>
            <a:noFill/>
            <a:ln w="0">
              <a:noFill/>
            </a:ln>
          </p:spPr>
        </p:pic>
        <p:sp>
          <p:nvSpPr>
            <p:cNvPr id="43014" name="Rectangle 43013"/>
            <p:cNvSpPr/>
            <p:nvPr/>
          </p:nvSpPr>
          <p:spPr bwMode="auto">
            <a:xfrm>
              <a:off x="6201410" y="4076700"/>
              <a:ext cx="955040" cy="400685"/>
            </a:xfrm>
            <a:prstGeom prst="rect">
              <a:avLst/>
            </a:prstGeom>
            <a:noFill/>
            <a:ln w="0">
              <a:noFill/>
            </a:ln>
          </p:spPr>
          <p:txBody>
            <a:bodyPr vert="horz" wrap="none" lIns="91440" tIns="45720" rIns="91440" bIns="45720" numCol="1" anchor="t">
              <a:spAutoFit/>
            </a:bodyPr>
            <a:lstStyle/>
            <a:p>
              <a:pPr marL="0" indent="0" algn="l" defTabSz="457200" eaLnBrk="0" fontAlgn="base" hangingPunct="0">
                <a:lnSpc>
                  <a:spcPct val="100000"/>
                </a:lnSpc>
                <a:spcBef>
                  <a:spcPts val="0"/>
                </a:spcBef>
                <a:spcAft>
                  <a:spcPts val="0"/>
                </a:spcAft>
                <a:buFontTx/>
                <a:buNone/>
              </a:pPr>
              <a:r>
                <a:rPr lang="zh-CN" altLang="en-US" sz="2000">
                  <a:solidFill>
                    <a:srgbClr val="000000"/>
                  </a:solidFill>
                  <a:latin typeface="Corbel" panose="020B0503020204020204" pitchFamily="34" charset="0"/>
                  <a:ea typeface="华文楷体" panose="02010600040101010101" charset="-122"/>
                  <a:cs typeface="+mn-cs"/>
                </a:rPr>
                <a:t>集线器</a:t>
              </a:r>
              <a:endParaRPr lang="ko-KR" altLang="en-US" sz="2000">
                <a:solidFill>
                  <a:srgbClr val="000000"/>
                </a:solidFill>
                <a:latin typeface="Corbel" panose="020B0503020204020204" pitchFamily="34" charset="0"/>
                <a:ea typeface="华文楷体" panose="02010600040101010101" charset="-122"/>
                <a:cs typeface="+mn-cs"/>
              </a:endParaRPr>
            </a:p>
          </p:txBody>
        </p:sp>
      </p:gr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Corbel" panose="020B0503020204020204" pitchFamily="34" charset="0"/>
                <a:ea typeface="华文楷体" panose="02010600040101010101" charset="-122"/>
                <a:cs typeface="+mn-cs"/>
              </a:rPr>
            </a:fld>
            <a:endParaRPr lang="ko-KR" altLang="en-US" sz="1000" b="0" i="0">
              <a:latin typeface="Corbel" panose="020B0503020204020204" pitchFamily="34" charset="0"/>
              <a:ea typeface="华文楷体" panose="020106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文本占位符 44033"/>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en-US" sz="4000">
                <a:ln w="3175" cap="flat" cmpd="sng">
                  <a:noFill/>
                </a:ln>
                <a:solidFill>
                  <a:schemeClr val="tx1"/>
                </a:solidFill>
                <a:latin typeface="Corbel" panose="020B0503020204020204" pitchFamily="34" charset="0"/>
                <a:ea typeface="华文楷体" panose="02010600040101010101" charset="-122"/>
                <a:cs typeface="+mj-cs"/>
              </a:rPr>
              <a:t>环形拓扑</a:t>
            </a:r>
            <a:endParaRPr lang="ko-KR" altLang="en-US" sz="4000">
              <a:ln w="3175" cap="flat" cmpd="sng">
                <a:noFill/>
              </a:ln>
              <a:solidFill>
                <a:schemeClr val="tx1"/>
              </a:solidFill>
              <a:latin typeface="Corbel" panose="020B0503020204020204" pitchFamily="34" charset="0"/>
              <a:ea typeface="华文楷体" panose="02010600040101010101" charset="-122"/>
              <a:cs typeface="+mj-cs"/>
            </a:endParaRPr>
          </a:p>
        </p:txBody>
      </p:sp>
      <p:pic>
        <p:nvPicPr>
          <p:cNvPr id="44035" name="Picture 44034"/>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632460" y="1340485"/>
            <a:ext cx="6800850" cy="4886960"/>
          </a:xfrm>
          <a:prstGeom prst="rect">
            <a:avLst/>
          </a:prstGeom>
          <a:noFill/>
          <a:ln w="0">
            <a:noFill/>
          </a:ln>
        </p:spPr>
      </p:pic>
      <p:sp>
        <p:nvSpPr>
          <p:cNvPr id="44036" name="Rectangle 44035"/>
          <p:cNvSpPr/>
          <p:nvPr/>
        </p:nvSpPr>
        <p:spPr bwMode="auto">
          <a:xfrm>
            <a:off x="6401435" y="3500755"/>
            <a:ext cx="2107565" cy="1016635"/>
          </a:xfrm>
          <a:prstGeom prst="rect">
            <a:avLst/>
          </a:prstGeom>
          <a:noFill/>
          <a:ln w="0">
            <a:noFill/>
          </a:ln>
        </p:spPr>
        <p:txBody>
          <a:bodyPr vert="horz" wrap="square" lIns="91440" tIns="45720" rIns="91440" bIns="45720" numCol="1" anchor="t">
            <a:spAutoFit/>
          </a:bodyPr>
          <a:lstStyle/>
          <a:p>
            <a:pPr marL="262255" indent="-262255" algn="l" defTabSz="457200" eaLnBrk="0" fontAlgn="base" hangingPunct="0">
              <a:lnSpc>
                <a:spcPct val="100000"/>
              </a:lnSpc>
              <a:spcBef>
                <a:spcPts val="1500"/>
              </a:spcBef>
              <a:spcAft>
                <a:spcPts val="0"/>
              </a:spcAft>
              <a:buFontTx/>
              <a:buNone/>
            </a:pPr>
            <a:r>
              <a:rPr lang="zh-CN" altLang="en-US" sz="2400" b="1">
                <a:solidFill>
                  <a:srgbClr val="000000"/>
                </a:solidFill>
                <a:latin typeface="Corbel" panose="020B0503020204020204" pitchFamily="34" charset="0"/>
                <a:ea typeface="华文楷体" panose="02010600040101010101" charset="-122"/>
                <a:cs typeface="+mn-cs"/>
              </a:rPr>
              <a:t>封闭环路： </a:t>
            </a:r>
            <a:endParaRPr lang="ko-KR" altLang="en-US" sz="2400" b="1">
              <a:solidFill>
                <a:srgbClr val="000000"/>
              </a:solidFill>
              <a:latin typeface="Corbel" panose="020B0503020204020204" pitchFamily="34" charset="0"/>
              <a:ea typeface="华文楷体" panose="02010600040101010101" charset="-122"/>
              <a:cs typeface="+mn-cs"/>
            </a:endParaRPr>
          </a:p>
          <a:p>
            <a:pPr marL="262255" indent="-262255" algn="l" defTabSz="457200" eaLnBrk="0" fontAlgn="base" hangingPunct="0">
              <a:lnSpc>
                <a:spcPct val="100000"/>
              </a:lnSpc>
              <a:spcBef>
                <a:spcPts val="1500"/>
              </a:spcBef>
              <a:spcAft>
                <a:spcPts val="0"/>
              </a:spcAft>
              <a:buFontTx/>
              <a:buNone/>
            </a:pPr>
            <a:r>
              <a:rPr lang="zh-CN" altLang="en-US" sz="2400" b="1">
                <a:solidFill>
                  <a:srgbClr val="000000"/>
                </a:solidFill>
                <a:latin typeface="Corbel" panose="020B0503020204020204" pitchFamily="34" charset="0"/>
                <a:ea typeface="华文楷体" panose="02010600040101010101" charset="-122"/>
                <a:cs typeface="+mn-cs"/>
              </a:rPr>
              <a:t>令牌：</a:t>
            </a:r>
            <a:endParaRPr lang="ko-KR" altLang="en-US" sz="2400" b="1">
              <a:solidFill>
                <a:srgbClr val="000000"/>
              </a:solidFill>
              <a:latin typeface="Corbel" panose="020B0503020204020204" pitchFamily="34" charset="0"/>
              <a:ea typeface="华文楷体" panose="02010600040101010101" charset="-122"/>
              <a:cs typeface="+mn-cs"/>
            </a:endParaRPr>
          </a:p>
        </p:txBody>
      </p:sp>
      <p:sp>
        <p:nvSpPr>
          <p:cNvPr id="44037" name="Rectangle 44036"/>
          <p:cNvSpPr/>
          <p:nvPr/>
        </p:nvSpPr>
        <p:spPr bwMode="auto">
          <a:xfrm>
            <a:off x="5380990" y="5232400"/>
            <a:ext cx="3627755" cy="1016635"/>
          </a:xfrm>
          <a:prstGeom prst="rect">
            <a:avLst/>
          </a:prstGeom>
          <a:noFill/>
          <a:ln w="0">
            <a:noFill/>
          </a:ln>
        </p:spPr>
        <p:txBody>
          <a:bodyPr vert="horz" wrap="square" lIns="91440" tIns="45720" rIns="91440" bIns="45720" numCol="1" anchor="t">
            <a:spAutoFit/>
          </a:bodyPr>
          <a:lstStyle/>
          <a:p>
            <a:pPr marL="262255" indent="-262255" algn="l" defTabSz="457200" eaLnBrk="0" fontAlgn="base" hangingPunct="0">
              <a:lnSpc>
                <a:spcPct val="100000"/>
              </a:lnSpc>
              <a:spcBef>
                <a:spcPts val="1500"/>
              </a:spcBef>
              <a:spcAft>
                <a:spcPts val="0"/>
              </a:spcAft>
              <a:buFontTx/>
              <a:buNone/>
            </a:pPr>
            <a:r>
              <a:rPr lang="zh-CN" altLang="en-US" sz="2400" b="1">
                <a:solidFill>
                  <a:srgbClr val="000000"/>
                </a:solidFill>
                <a:latin typeface="Corbel" panose="020B0503020204020204" pitchFamily="34" charset="0"/>
                <a:ea typeface="华文楷体" panose="02010600040101010101" charset="-122"/>
                <a:cs typeface="+mn-cs"/>
              </a:rPr>
              <a:t>计算机是环的一部分</a:t>
            </a:r>
            <a:endParaRPr lang="ko-KR" altLang="en-US" sz="2400" b="1">
              <a:solidFill>
                <a:srgbClr val="000000"/>
              </a:solidFill>
              <a:latin typeface="Corbel" panose="020B0503020204020204" pitchFamily="34" charset="0"/>
              <a:ea typeface="华文楷体" panose="02010600040101010101" charset="-122"/>
              <a:cs typeface="+mn-cs"/>
            </a:endParaRPr>
          </a:p>
          <a:p>
            <a:pPr marL="262255" indent="-262255" algn="l" defTabSz="457200" eaLnBrk="0" fontAlgn="base" hangingPunct="0">
              <a:lnSpc>
                <a:spcPct val="100000"/>
              </a:lnSpc>
              <a:spcBef>
                <a:spcPts val="1500"/>
              </a:spcBef>
              <a:spcAft>
                <a:spcPts val="0"/>
              </a:spcAft>
              <a:buFontTx/>
              <a:buNone/>
            </a:pPr>
            <a:r>
              <a:rPr lang="zh-CN" altLang="en-US" sz="2400" b="1">
                <a:solidFill>
                  <a:srgbClr val="000000"/>
                </a:solidFill>
                <a:latin typeface="Corbel" panose="020B0503020204020204" pitchFamily="34" charset="0"/>
                <a:ea typeface="华文楷体" panose="02010600040101010101" charset="-122"/>
                <a:cs typeface="+mn-cs"/>
              </a:rPr>
              <a:t>信息发送走完整一周</a:t>
            </a:r>
            <a:endParaRPr lang="ko-KR" altLang="en-US" sz="2400" b="1">
              <a:solidFill>
                <a:srgbClr val="000000"/>
              </a:solidFill>
              <a:latin typeface="Corbel" panose="020B0503020204020204" pitchFamily="34" charset="0"/>
              <a:ea typeface="华文楷体" panose="02010600040101010101" charset="-122"/>
              <a:cs typeface="+mn-cs"/>
            </a:endParaRPr>
          </a:p>
        </p:txBody>
      </p:sp>
      <p:pic>
        <p:nvPicPr>
          <p:cNvPr id="51210" name="Picture 51209"/>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6045200" y="1196975"/>
            <a:ext cx="3540125" cy="2353310"/>
          </a:xfrm>
          <a:prstGeom prst="rect">
            <a:avLst/>
          </a:prstGeom>
          <a:noFill/>
          <a:ln w="0">
            <a:noFill/>
          </a:ln>
        </p:spPr>
      </p:pic>
      <p:pic>
        <p:nvPicPr>
          <p:cNvPr id="51211" name="Picture 51210"/>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8463280" y="2421255"/>
            <a:ext cx="847090" cy="1419860"/>
          </a:xfrm>
          <a:prstGeom prst="rect">
            <a:avLst/>
          </a:prstGeom>
          <a:noFill/>
          <a:ln w="0">
            <a:noFill/>
          </a:ln>
        </p:spPr>
      </p:pic>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Corbel" panose="020B0503020204020204" pitchFamily="34" charset="0"/>
                <a:ea typeface="华文楷体" panose="02010600040101010101" charset="-122"/>
                <a:cs typeface="+mn-cs"/>
              </a:rPr>
            </a:fld>
            <a:endParaRPr lang="ko-KR" altLang="en-US" sz="1000" b="0" i="0">
              <a:latin typeface="Corbel" panose="020B0503020204020204" pitchFamily="34" charset="0"/>
              <a:ea typeface="华文楷体" panose="020106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10"/>
                                        </p:tgtEl>
                                        <p:attrNameLst>
                                          <p:attrName>style.visibility</p:attrName>
                                        </p:attrNameLst>
                                      </p:cBhvr>
                                      <p:to>
                                        <p:strVal val="visible"/>
                                      </p:to>
                                    </p:set>
                                    <p:anim calcmode="lin" valueType="num">
                                      <p:cBhvr>
                                        <p:cTn id="7" dur="500" fill="hold"/>
                                        <p:tgtEl>
                                          <p:spTgt spid="51210"/>
                                        </p:tgtEl>
                                        <p:attrNameLst>
                                          <p:attrName>ppt_w</p:attrName>
                                        </p:attrNameLst>
                                      </p:cBhvr>
                                      <p:tavLst>
                                        <p:tav tm="0">
                                          <p:val>
                                            <p:fltVal val="0"/>
                                          </p:val>
                                        </p:tav>
                                        <p:tav tm="100000">
                                          <p:val>
                                            <p:strVal val="#ppt_w"/>
                                          </p:val>
                                        </p:tav>
                                      </p:tavLst>
                                    </p:anim>
                                    <p:anim calcmode="lin" valueType="num">
                                      <p:cBhvr>
                                        <p:cTn id="8" dur="500" fill="hold"/>
                                        <p:tgtEl>
                                          <p:spTgt spid="51210"/>
                                        </p:tgtEl>
                                        <p:attrNameLst>
                                          <p:attrName>ppt_h</p:attrName>
                                        </p:attrNameLst>
                                      </p:cBhvr>
                                      <p:tavLst>
                                        <p:tav tm="0">
                                          <p:val>
                                            <p:fltVal val="0"/>
                                          </p:val>
                                        </p:tav>
                                        <p:tav tm="100000">
                                          <p:val>
                                            <p:strVal val="#ppt_h"/>
                                          </p:val>
                                        </p:tav>
                                      </p:tavLst>
                                    </p:anim>
                                    <p:animEffect transition="in" filter="fade">
                                      <p:cBhvr>
                                        <p:cTn id="9" dur="500"/>
                                        <p:tgtEl>
                                          <p:spTgt spid="512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211"/>
                                        </p:tgtEl>
                                        <p:attrNameLst>
                                          <p:attrName>style.visibility</p:attrName>
                                        </p:attrNameLst>
                                      </p:cBhvr>
                                      <p:to>
                                        <p:strVal val="visible"/>
                                      </p:to>
                                    </p:set>
                                    <p:anim calcmode="lin" valueType="num">
                                      <p:cBhvr>
                                        <p:cTn id="14" dur="500" fill="hold"/>
                                        <p:tgtEl>
                                          <p:spTgt spid="51211"/>
                                        </p:tgtEl>
                                        <p:attrNameLst>
                                          <p:attrName>ppt_w</p:attrName>
                                        </p:attrNameLst>
                                      </p:cBhvr>
                                      <p:tavLst>
                                        <p:tav tm="0">
                                          <p:val>
                                            <p:fltVal val="0"/>
                                          </p:val>
                                        </p:tav>
                                        <p:tav tm="100000">
                                          <p:val>
                                            <p:strVal val="#ppt_w"/>
                                          </p:val>
                                        </p:tav>
                                      </p:tavLst>
                                    </p:anim>
                                    <p:anim calcmode="lin" valueType="num">
                                      <p:cBhvr>
                                        <p:cTn id="15" dur="500" fill="hold"/>
                                        <p:tgtEl>
                                          <p:spTgt spid="51211"/>
                                        </p:tgtEl>
                                        <p:attrNameLst>
                                          <p:attrName>ppt_h</p:attrName>
                                        </p:attrNameLst>
                                      </p:cBhvr>
                                      <p:tavLst>
                                        <p:tav tm="0">
                                          <p:val>
                                            <p:fltVal val="0"/>
                                          </p:val>
                                        </p:tav>
                                        <p:tav tm="100000">
                                          <p:val>
                                            <p:strVal val="#ppt_h"/>
                                          </p:val>
                                        </p:tav>
                                      </p:tavLst>
                                    </p:anim>
                                    <p:animEffect transition="in" filter="fade">
                                      <p:cBhvr>
                                        <p:cTn id="16" dur="500"/>
                                        <p:tgtEl>
                                          <p:spTgt spid="5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95300" y="188595"/>
            <a:ext cx="8916035" cy="792480"/>
          </a:xfrm>
        </p:spPr>
        <p:txBody>
          <a:bodyPr/>
          <a:lstStyle/>
          <a:p>
            <a:pPr algn="ctr"/>
            <a:r>
              <a:rPr lang="zh-CN" altLang="en-US" dirty="0">
                <a:latin typeface="Times New Roman" panose="02020603050405020304" pitchFamily="18" charset="0"/>
                <a:cs typeface="Times New Roman" panose="02020603050405020304" pitchFamily="18" charset="0"/>
              </a:rPr>
              <a:t>关于“云”</a:t>
            </a:r>
            <a:endParaRPr lang="zh-CN" altLang="en-US" dirty="0">
              <a:latin typeface="Times New Roman" panose="02020603050405020304" pitchFamily="18" charset="0"/>
              <a:cs typeface="Times New Roman" panose="02020603050405020304" pitchFamily="18" charset="0"/>
            </a:endParaRPr>
          </a:p>
        </p:txBody>
      </p:sp>
      <p:sp>
        <p:nvSpPr>
          <p:cNvPr id="32771" name="Rectangle 3"/>
          <p:cNvSpPr>
            <a:spLocks noGrp="1" noChangeArrowheads="1"/>
          </p:cNvSpPr>
          <p:nvPr>
            <p:ph type="body" sz="half" idx="1"/>
          </p:nvPr>
        </p:nvSpPr>
        <p:spPr>
          <a:xfrm>
            <a:off x="783590" y="1196975"/>
            <a:ext cx="4745990" cy="475234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indent="0">
              <a:lnSpc>
                <a:spcPct val="100000"/>
              </a:lnSpc>
              <a:buNone/>
            </a:pPr>
            <a:r>
              <a:rPr lang="zh-CN" altLang="zh-CN" sz="2600" dirty="0">
                <a:latin typeface="Times New Roman" panose="02020603050405020304" pitchFamily="18" charset="0"/>
                <a:cs typeface="Times New Roman" panose="02020603050405020304" pitchFamily="18" charset="0"/>
              </a:rPr>
              <a:t>当使用一朵</a:t>
            </a:r>
            <a:r>
              <a:rPr lang="zh-CN" altLang="en-US" sz="2600" dirty="0">
                <a:latin typeface="Times New Roman" panose="02020603050405020304" pitchFamily="18" charset="0"/>
                <a:cs typeface="Times New Roman" panose="02020603050405020304" pitchFamily="18" charset="0"/>
              </a:rPr>
              <a:t>“</a:t>
            </a:r>
            <a:r>
              <a:rPr lang="zh-CN" altLang="zh-CN" sz="2600" dirty="0">
                <a:latin typeface="Times New Roman" panose="02020603050405020304" pitchFamily="18" charset="0"/>
                <a:cs typeface="Times New Roman" panose="02020603050405020304" pitchFamily="18" charset="0"/>
              </a:rPr>
              <a:t>云</a:t>
            </a:r>
            <a:r>
              <a:rPr lang="zh-CN" altLang="en-US" sz="2600" dirty="0">
                <a:latin typeface="Times New Roman" panose="02020603050405020304" pitchFamily="18" charset="0"/>
                <a:cs typeface="Times New Roman" panose="02020603050405020304" pitchFamily="18" charset="0"/>
              </a:rPr>
              <a:t>”</a:t>
            </a:r>
            <a:r>
              <a:rPr lang="zh-CN" altLang="zh-CN" sz="2600" dirty="0">
                <a:latin typeface="Times New Roman" panose="02020603050405020304" pitchFamily="18" charset="0"/>
                <a:cs typeface="Times New Roman" panose="02020603050405020304" pitchFamily="18" charset="0"/>
              </a:rPr>
              <a:t>来表示网络时，可能会有两种不同的情况</a:t>
            </a:r>
            <a:r>
              <a:rPr lang="zh-CN" altLang="en-US" sz="2600" dirty="0">
                <a:latin typeface="Times New Roman" panose="02020603050405020304" pitchFamily="18" charset="0"/>
                <a:cs typeface="Times New Roman" panose="02020603050405020304" pitchFamily="18" charset="0"/>
              </a:rPr>
              <a:t>：</a:t>
            </a:r>
            <a:endParaRPr lang="en-US" altLang="zh-CN" sz="2600" dirty="0">
              <a:latin typeface="Times New Roman" panose="02020603050405020304" pitchFamily="18" charset="0"/>
              <a:cs typeface="Times New Roman" panose="02020603050405020304" pitchFamily="18" charset="0"/>
            </a:endParaRPr>
          </a:p>
          <a:p>
            <a:pPr marL="360680" indent="-360680">
              <a:lnSpc>
                <a:spcPct val="100000"/>
              </a:lnSpc>
              <a:buClr>
                <a:srgbClr val="C00000"/>
              </a:buClr>
              <a:buSzPct val="90000"/>
              <a:buFont typeface="+mj-lt"/>
              <a:buAutoNum type="arabicPeriod"/>
            </a:pPr>
            <a:r>
              <a:rPr lang="zh-CN" altLang="zh-CN" sz="2600" dirty="0">
                <a:latin typeface="Times New Roman" panose="02020603050405020304" pitchFamily="18" charset="0"/>
                <a:cs typeface="Times New Roman" panose="02020603050405020304" pitchFamily="18" charset="0"/>
              </a:rPr>
              <a:t>云表示的网络已经包含了和网络相连的计算机</a:t>
            </a:r>
            <a:r>
              <a:rPr lang="zh-CN" altLang="en-US" sz="2600" dirty="0">
                <a:latin typeface="Times New Roman" panose="02020603050405020304" pitchFamily="18" charset="0"/>
                <a:cs typeface="Times New Roman" panose="02020603050405020304" pitchFamily="18" charset="0"/>
              </a:rPr>
              <a:t>。</a:t>
            </a:r>
            <a:endParaRPr lang="en-US" altLang="zh-CN" sz="2600" dirty="0">
              <a:latin typeface="Times New Roman" panose="02020603050405020304" pitchFamily="18" charset="0"/>
              <a:cs typeface="Times New Roman" panose="02020603050405020304" pitchFamily="18" charset="0"/>
            </a:endParaRPr>
          </a:p>
          <a:p>
            <a:pPr marL="360680" indent="-360680">
              <a:lnSpc>
                <a:spcPct val="100000"/>
              </a:lnSpc>
              <a:buClr>
                <a:srgbClr val="C00000"/>
              </a:buClr>
              <a:buSzPct val="90000"/>
              <a:buFont typeface="+mj-lt"/>
              <a:buAutoNum type="arabicPeriod"/>
            </a:pPr>
            <a:r>
              <a:rPr lang="zh-CN" altLang="zh-CN" sz="2600" dirty="0">
                <a:latin typeface="Times New Roman" panose="02020603050405020304" pitchFamily="18" charset="0"/>
                <a:cs typeface="Times New Roman" panose="02020603050405020304" pitchFamily="18" charset="0"/>
              </a:rPr>
              <a:t>云表示的</a:t>
            </a:r>
            <a:r>
              <a:rPr lang="zh-CN" altLang="en-US" sz="2600" dirty="0">
                <a:latin typeface="Times New Roman" panose="02020603050405020304" pitchFamily="18" charset="0"/>
                <a:cs typeface="Times New Roman" panose="02020603050405020304" pitchFamily="18" charset="0"/>
              </a:rPr>
              <a:t>网络</a:t>
            </a:r>
            <a:r>
              <a:rPr lang="zh-CN" altLang="zh-CN" sz="2600" dirty="0">
                <a:latin typeface="Times New Roman" panose="02020603050405020304" pitchFamily="18" charset="0"/>
                <a:cs typeface="Times New Roman" panose="02020603050405020304" pitchFamily="18" charset="0"/>
              </a:rPr>
              <a:t>里面就只剩下许多路由器和连接这些路由器的链路</a:t>
            </a:r>
            <a:r>
              <a:rPr lang="zh-CN" altLang="en-US" sz="2600" dirty="0">
                <a:latin typeface="Times New Roman" panose="02020603050405020304" pitchFamily="18" charset="0"/>
                <a:cs typeface="Times New Roman" panose="02020603050405020304" pitchFamily="18" charset="0"/>
              </a:rPr>
              <a:t>，</a:t>
            </a:r>
            <a:r>
              <a:rPr lang="zh-CN" altLang="zh-CN" sz="2600" dirty="0">
                <a:latin typeface="Times New Roman" panose="02020603050405020304" pitchFamily="18" charset="0"/>
                <a:cs typeface="Times New Roman" panose="02020603050405020304" pitchFamily="18" charset="0"/>
              </a:rPr>
              <a:t>把有关的计算机画在云的外面</a:t>
            </a:r>
            <a:r>
              <a:rPr lang="zh-CN" altLang="en-US" sz="2600" dirty="0">
                <a:latin typeface="Times New Roman" panose="02020603050405020304" pitchFamily="18" charset="0"/>
                <a:cs typeface="Times New Roman" panose="02020603050405020304" pitchFamily="18" charset="0"/>
              </a:rPr>
              <a:t>。</a:t>
            </a:r>
            <a:r>
              <a:rPr lang="zh-CN" altLang="zh-CN" sz="2600" dirty="0">
                <a:solidFill>
                  <a:srgbClr val="0000CC"/>
                </a:solidFill>
                <a:latin typeface="Times New Roman" panose="02020603050405020304" pitchFamily="18" charset="0"/>
                <a:cs typeface="Times New Roman" panose="02020603050405020304" pitchFamily="18" charset="0"/>
              </a:rPr>
              <a:t>习惯上，与网络相连的计算机常称为</a:t>
            </a:r>
            <a:r>
              <a:rPr lang="zh-CN" altLang="zh-CN" sz="2600" dirty="0">
                <a:solidFill>
                  <a:srgbClr val="FF0000"/>
                </a:solidFill>
                <a:latin typeface="Times New Roman" panose="02020603050405020304" pitchFamily="18" charset="0"/>
                <a:cs typeface="Times New Roman" panose="02020603050405020304" pitchFamily="18" charset="0"/>
              </a:rPr>
              <a:t>主机</a:t>
            </a:r>
            <a:r>
              <a:rPr lang="en-US" altLang="zh-CN" sz="2600" dirty="0">
                <a:solidFill>
                  <a:srgbClr val="FF0000"/>
                </a:solidFill>
                <a:latin typeface="Times New Roman" panose="02020603050405020304" pitchFamily="18" charset="0"/>
                <a:cs typeface="Times New Roman" panose="02020603050405020304" pitchFamily="18" charset="0"/>
              </a:rPr>
              <a:t> </a:t>
            </a:r>
            <a:r>
              <a:rPr lang="en-US" altLang="zh-CN" sz="2600" dirty="0">
                <a:solidFill>
                  <a:srgbClr val="0000CC"/>
                </a:solidFill>
                <a:latin typeface="Times New Roman" panose="02020603050405020304" pitchFamily="18" charset="0"/>
                <a:cs typeface="Times New Roman" panose="02020603050405020304" pitchFamily="18" charset="0"/>
              </a:rPr>
              <a:t>(host)</a:t>
            </a:r>
            <a:r>
              <a:rPr lang="zh-CN" altLang="en-US" sz="2600" dirty="0">
                <a:solidFill>
                  <a:srgbClr val="0000CC"/>
                </a:solidFill>
                <a:latin typeface="Times New Roman" panose="02020603050405020304" pitchFamily="18" charset="0"/>
                <a:cs typeface="Times New Roman" panose="02020603050405020304" pitchFamily="18" charset="0"/>
              </a:rPr>
              <a:t>。</a:t>
            </a:r>
            <a:endParaRPr lang="zh-CN" altLang="en-US" sz="2600" dirty="0">
              <a:solidFill>
                <a:srgbClr val="0000CC"/>
              </a:solidFill>
              <a:latin typeface="Times New Roman" panose="02020603050405020304" pitchFamily="18" charset="0"/>
              <a:cs typeface="Times New Roman" panose="02020603050405020304" pitchFamily="18" charset="0"/>
            </a:endParaRPr>
          </a:p>
        </p:txBody>
      </p:sp>
      <p:grpSp>
        <p:nvGrpSpPr>
          <p:cNvPr id="23" name="组合 22"/>
          <p:cNvGrpSpPr/>
          <p:nvPr/>
        </p:nvGrpSpPr>
        <p:grpSpPr>
          <a:xfrm>
            <a:off x="5384800" y="1887220"/>
            <a:ext cx="4305300" cy="3773805"/>
            <a:chOff x="5384800" y="1887220"/>
            <a:chExt cx="4305300" cy="3773805"/>
          </a:xfrm>
        </p:grpSpPr>
        <p:grpSp>
          <p:nvGrpSpPr>
            <p:cNvPr id="4" name="组合 3"/>
            <p:cNvGrpSpPr/>
            <p:nvPr/>
          </p:nvGrpSpPr>
          <p:grpSpPr>
            <a:xfrm>
              <a:off x="5384800" y="1887220"/>
              <a:ext cx="4305300" cy="2946400"/>
              <a:chOff x="5384800" y="1887220"/>
              <a:chExt cx="4305300" cy="2946400"/>
            </a:xfrm>
          </p:grpSpPr>
          <p:sp>
            <p:nvSpPr>
              <p:cNvPr id="6" name="Line 1280"/>
              <p:cNvSpPr>
                <a:spLocks noChangeShapeType="1"/>
              </p:cNvSpPr>
              <p:nvPr/>
            </p:nvSpPr>
            <p:spPr bwMode="auto">
              <a:xfrm flipH="1" flipV="1">
                <a:off x="5478145" y="2946400"/>
                <a:ext cx="1181735" cy="23558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7" name="Line 1269"/>
              <p:cNvSpPr>
                <a:spLocks noChangeShapeType="1"/>
              </p:cNvSpPr>
              <p:nvPr/>
            </p:nvSpPr>
            <p:spPr bwMode="auto">
              <a:xfrm flipH="1">
                <a:off x="8650605" y="3262630"/>
                <a:ext cx="75819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8" name="Line 1206"/>
              <p:cNvSpPr>
                <a:spLocks noChangeShapeType="1"/>
              </p:cNvSpPr>
              <p:nvPr/>
            </p:nvSpPr>
            <p:spPr bwMode="auto">
              <a:xfrm flipH="1">
                <a:off x="8092440" y="2365375"/>
                <a:ext cx="398780" cy="4889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9" name="Line 1205"/>
              <p:cNvSpPr>
                <a:spLocks noChangeShapeType="1"/>
              </p:cNvSpPr>
              <p:nvPr/>
            </p:nvSpPr>
            <p:spPr bwMode="auto">
              <a:xfrm flipH="1" flipV="1">
                <a:off x="8013065" y="3915410"/>
                <a:ext cx="421640" cy="5175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0" name="Line 1209"/>
              <p:cNvSpPr>
                <a:spLocks noChangeShapeType="1"/>
              </p:cNvSpPr>
              <p:nvPr/>
            </p:nvSpPr>
            <p:spPr bwMode="auto">
              <a:xfrm>
                <a:off x="6659880" y="2365375"/>
                <a:ext cx="317500" cy="5715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1" name="Line 1204"/>
              <p:cNvSpPr>
                <a:spLocks noChangeShapeType="1"/>
              </p:cNvSpPr>
              <p:nvPr/>
            </p:nvSpPr>
            <p:spPr bwMode="auto">
              <a:xfrm flipV="1">
                <a:off x="6817995" y="3834130"/>
                <a:ext cx="160020" cy="59880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2" name="Line 1237"/>
              <p:cNvSpPr>
                <a:spLocks noChangeShapeType="1"/>
              </p:cNvSpPr>
              <p:nvPr/>
            </p:nvSpPr>
            <p:spPr bwMode="auto">
              <a:xfrm flipV="1">
                <a:off x="5983605" y="3636645"/>
                <a:ext cx="589915" cy="34544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pic>
            <p:nvPicPr>
              <p:cNvPr id="13" name="Picture 12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31200" y="2040255"/>
                <a:ext cx="482600" cy="51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15405" y="2040255"/>
                <a:ext cx="482600" cy="51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07500" y="2854325"/>
                <a:ext cx="482600" cy="51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51825" y="4323080"/>
                <a:ext cx="482600" cy="51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9235" y="4323080"/>
                <a:ext cx="482600" cy="51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6420" y="3636645"/>
                <a:ext cx="482600" cy="51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271"/>
              <p:cNvSpPr txBox="1">
                <a:spLocks noChangeArrowheads="1"/>
              </p:cNvSpPr>
              <p:nvPr/>
            </p:nvSpPr>
            <p:spPr bwMode="auto">
              <a:xfrm>
                <a:off x="6885940" y="1887220"/>
                <a:ext cx="803275"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b="1" i="0" u="none" strike="noStrike" kern="0" cap="none" spc="0" normalizeH="0" baseline="0" noProof="0" dirty="0">
                    <a:ln>
                      <a:noFill/>
                    </a:ln>
                    <a:solidFill>
                      <a:srgbClr val="000000"/>
                    </a:solidFill>
                    <a:effectLst/>
                    <a:uLnTx/>
                    <a:uFillTx/>
                    <a:ea typeface="黑体" panose="02010609060101010101" pitchFamily="2" charset="-122"/>
                  </a:rPr>
                  <a:t>主机</a:t>
                </a:r>
                <a:endParaRPr kumimoji="1" lang="zh-CN" altLang="en-US" b="1" i="0" u="none" strike="noStrike" kern="0" cap="none" spc="0" normalizeH="0" baseline="0" noProof="0" dirty="0">
                  <a:ln>
                    <a:noFill/>
                  </a:ln>
                  <a:solidFill>
                    <a:srgbClr val="000000"/>
                  </a:solidFill>
                  <a:effectLst/>
                  <a:uLnTx/>
                  <a:uFillTx/>
                  <a:ea typeface="黑体" panose="02010609060101010101" pitchFamily="2" charset="-122"/>
                </a:endParaRPr>
              </a:p>
            </p:txBody>
          </p:sp>
          <p:pic>
            <p:nvPicPr>
              <p:cNvPr id="20" name="Picture 127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84800" y="2693035"/>
                <a:ext cx="482600" cy="51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185"/>
              <p:cNvSpPr txBox="1">
                <a:spLocks noChangeArrowheads="1"/>
              </p:cNvSpPr>
              <p:nvPr/>
            </p:nvSpPr>
            <p:spPr bwMode="auto">
              <a:xfrm>
                <a:off x="6998970" y="3194050"/>
                <a:ext cx="1266825" cy="5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800" b="1" i="0" u="none" strike="noStrike" kern="0" cap="none" spc="0" normalizeH="0" baseline="0" noProof="0" dirty="0">
                    <a:ln>
                      <a:noFill/>
                    </a:ln>
                    <a:solidFill>
                      <a:srgbClr val="000000"/>
                    </a:solidFill>
                    <a:effectLst/>
                    <a:uLnTx/>
                    <a:uFillTx/>
                    <a:ea typeface="黑体" panose="02010609060101010101" pitchFamily="2" charset="-122"/>
                  </a:rPr>
                  <a:t>互连网</a:t>
                </a:r>
                <a:endParaRPr kumimoji="1" lang="zh-CN" altLang="en-US" sz="2800" b="1" i="0" u="none" strike="noStrike" kern="0" cap="none" spc="0" normalizeH="0" baseline="0" noProof="0" dirty="0">
                  <a:ln>
                    <a:noFill/>
                  </a:ln>
                  <a:solidFill>
                    <a:srgbClr val="000000"/>
                  </a:solidFill>
                  <a:effectLst/>
                  <a:uLnTx/>
                  <a:uFillTx/>
                  <a:ea typeface="黑体" panose="02010609060101010101" pitchFamily="2" charset="-122"/>
                </a:endParaRPr>
              </a:p>
            </p:txBody>
          </p:sp>
        </p:grpSp>
        <p:sp>
          <p:nvSpPr>
            <p:cNvPr id="5" name="矩形 4"/>
            <p:cNvSpPr/>
            <p:nvPr/>
          </p:nvSpPr>
          <p:spPr>
            <a:xfrm>
              <a:off x="5915660" y="5199380"/>
              <a:ext cx="3448685" cy="461645"/>
            </a:xfrm>
            <a:prstGeom prst="rect">
              <a:avLst/>
            </a:prstGeom>
          </p:spPr>
          <p:txBody>
            <a:bodyPr wrap="none">
              <a:spAutoFit/>
            </a:bodyPr>
            <a:lstStyle/>
            <a:p>
              <a:pPr algn="ctr"/>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 </a:t>
              </a:r>
              <a:r>
                <a:rPr lang="zh-CN" altLang="zh-CN" sz="2400" b="1" dirty="0">
                  <a:latin typeface="Times New Roman" panose="02020603050405020304" pitchFamily="18" charset="0"/>
                  <a:ea typeface="黑体" panose="02010609060101010101" pitchFamily="2" charset="-122"/>
                  <a:cs typeface="Times New Roman" panose="02020603050405020304" pitchFamily="18" charset="0"/>
                </a:rPr>
                <a:t>互连网与所连接的主机</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 name="灯片编号占位符 1"/>
          <p:cNvSpPr>
            <a:spLocks noGrp="1"/>
          </p:cNvSpPr>
          <p:nvPr>
            <p:ph type="sldNum" sz="quarter" idx="12"/>
          </p:nvPr>
        </p:nvSpPr>
        <p:spPr>
          <a:xfrm>
            <a:off x="7099300" y="6248400"/>
            <a:ext cx="2312035" cy="457835"/>
          </a:xfrm>
        </p:spPr>
        <p:txBody>
          <a:bodyPr/>
          <a:lstStyle/>
          <a:p>
            <a:fld id="{966CAE82-64C7-4E5B-88D2-F38A61F120C5}" type="slidenum">
              <a:rPr lang="zh-CN" altLang="en-US" smtClean="0">
                <a:latin typeface="Times New Roman" panose="02020603050405020304" pitchFamily="18" charset="0"/>
                <a:cs typeface="Times New Roman" panose="02020603050405020304" pitchFamily="18" charset="0"/>
              </a:rPr>
            </a:fld>
            <a:endParaRPr lang="zh-CN" altLang="en-US" smtClean="0">
              <a:latin typeface="Times New Roman" panose="02020603050405020304" pitchFamily="18" charset="0"/>
              <a:cs typeface="Times New Roman" panose="02020603050405020304" pitchFamily="18" charset="0"/>
            </a:endParaRPr>
          </a:p>
        </p:txBody>
      </p:sp>
      <p:pic>
        <p:nvPicPr>
          <p:cNvPr id="1025" name="图片 1024"/>
          <p:cNvPicPr>
            <a:picLocks noChangeAspect="1"/>
          </p:cNvPicPr>
          <p:nvPr/>
        </p:nvPicPr>
        <p:blipFill>
          <a:blip r:embed="rId2"/>
          <a:srcRect/>
          <a:stretch>
            <a:fillRect/>
          </a:stretch>
        </p:blipFill>
        <p:spPr>
          <a:xfrm>
            <a:off x="6261100" y="2527300"/>
            <a:ext cx="2705100" cy="1955800"/>
          </a:xfrm>
          <a:prstGeom prst="rect">
            <a:avLst/>
          </a:prstGeom>
          <a:noFill/>
          <a:ln w="9525">
            <a:noFill/>
          </a:ln>
          <a:effectLst>
            <a:outerShdw dist="25400" dir="5400000" algn="ctr" rotWithShape="0">
              <a:srgbClr val="808080">
                <a:alpha val="10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 0"/>
          <p:cNvSpPr txBox="1"/>
          <p:nvPr>
            <p:ph type="title"/>
          </p:nvPr>
        </p:nvSpPr>
        <p:spPr>
          <a:xfrm>
            <a:off x="-153035" y="-459740"/>
            <a:ext cx="8347710" cy="198247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zh-CN"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互联网的标准化工作</a:t>
            </a:r>
            <a:endParaRPr lang="ko-KR" altLang="en-US" sz="40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endParaRPr>
          </a:p>
        </p:txBody>
      </p:sp>
      <p:grpSp>
        <p:nvGrpSpPr>
          <p:cNvPr id="3" name="组合 2"/>
          <p:cNvGrpSpPr/>
          <p:nvPr/>
        </p:nvGrpSpPr>
        <p:grpSpPr>
          <a:xfrm rot="0">
            <a:off x="416560" y="2262505"/>
            <a:ext cx="9284335" cy="3615690"/>
            <a:chOff x="416560" y="2262505"/>
            <a:chExt cx="9284335" cy="3615690"/>
          </a:xfrm>
        </p:grpSpPr>
        <p:sp>
          <p:nvSpPr>
            <p:cNvPr id="320515" name="Rectangle 320514"/>
            <p:cNvSpPr/>
            <p:nvPr/>
          </p:nvSpPr>
          <p:spPr bwMode="auto">
            <a:xfrm>
              <a:off x="416560" y="3576955"/>
              <a:ext cx="3199765" cy="2300605"/>
            </a:xfrm>
            <a:prstGeom prst="rect">
              <a:avLst/>
            </a:prstGeom>
            <a:solidFill>
              <a:srgbClr val="CCECFF"/>
            </a:solidFill>
            <a:ln w="9525" cap="flat" cmpd="sng">
              <a:solidFill>
                <a:schemeClr val="tx1">
                  <a:alpha val="100000"/>
                </a:schemeClr>
              </a:solidFill>
              <a:prstDash val="sysDot"/>
              <a:miter lim="800000"/>
            </a:ln>
          </p:spPr>
          <p:txBody>
            <a:bodyPr vert="horz" wrap="none" lIns="91440" tIns="45720" rIns="91440" bIns="45720" numCol="1" anchor="ctr">
              <a:noAutofit/>
            </a:bodyPr>
            <a:lstStyle/>
            <a:p>
              <a:pPr marL="0" indent="0" algn="l" defTabSz="457200" eaLnBrk="0" fontAlgn="base" hangingPunct="0">
                <a:lnSpc>
                  <a:spcPct val="100000"/>
                </a:lnSpc>
                <a:spcBef>
                  <a:spcPts val="0"/>
                </a:spcBef>
                <a:spcAft>
                  <a:spcPts val="0"/>
                </a:spcAft>
                <a:buFontTx/>
                <a:buNone/>
              </a:pPr>
              <a:endParaRPr lang="ko-KR" altLang="en-US" sz="1800" b="1">
                <a:solidFill>
                  <a:srgbClr val="000099"/>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320516" name="Freeform 320515"/>
            <p:cNvSpPr/>
            <p:nvPr/>
          </p:nvSpPr>
          <p:spPr bwMode="auto">
            <a:xfrm>
              <a:off x="3474085" y="2755900"/>
              <a:ext cx="2745740" cy="247015"/>
            </a:xfrm>
            <a:custGeom>
              <a:avLst/>
              <a:gdLst>
                <a:gd name="TX0" fmla="*/ 0 w 1585"/>
                <a:gd name="TY0" fmla="*/ 0 h 337"/>
                <a:gd name="TX1" fmla="*/ 1584 w 1585"/>
                <a:gd name="TY1" fmla="*/ 0 h 337"/>
                <a:gd name="TX2" fmla="*/ 1344 w 1585"/>
                <a:gd name="TY2" fmla="*/ 336 h 337"/>
                <a:gd name="TX3" fmla="*/ 240 w 1585"/>
                <a:gd name="TY3" fmla="*/ 336 h 337"/>
                <a:gd name="TX4" fmla="*/ 0 w 1585"/>
                <a:gd name="TY4" fmla="*/ 0 h 337"/>
              </a:gdLst>
              <a:ahLst/>
              <a:cxnLst>
                <a:cxn ang="0">
                  <a:pos x="TX0" y="TY0"/>
                </a:cxn>
                <a:cxn ang="0">
                  <a:pos x="TX1" y="TY1"/>
                </a:cxn>
                <a:cxn ang="0">
                  <a:pos x="TX2" y="TY2"/>
                </a:cxn>
                <a:cxn ang="0">
                  <a:pos x="TX3" y="TY3"/>
                </a:cxn>
                <a:cxn ang="0">
                  <a:pos x="TX4" y="TY4"/>
                </a:cxn>
              </a:cxnLst>
              <a:rect l="l" t="t" r="r" b="b"/>
              <a:pathLst>
                <a:path w="1585" h="337">
                  <a:moveTo>
                    <a:pt x="0" y="0"/>
                  </a:moveTo>
                  <a:lnTo>
                    <a:pt x="1584" y="0"/>
                  </a:lnTo>
                  <a:lnTo>
                    <a:pt x="1344" y="336"/>
                  </a:lnTo>
                  <a:lnTo>
                    <a:pt x="240" y="336"/>
                  </a:lnTo>
                  <a:lnTo>
                    <a:pt x="0" y="0"/>
                  </a:lnTo>
                  <a:close/>
                </a:path>
              </a:pathLst>
            </a:custGeom>
            <a:noFill/>
            <a:ln w="0">
              <a:noFill/>
            </a:ln>
          </p:spPr>
          <p:txBody>
            <a:bodyPr vert="horz" wrap="square" lIns="91440" tIns="45720" rIns="91440" bIns="45720" numCol="1" anchor="t">
              <a:noAutofit/>
            </a:bodyPr>
            <a:lstStyle/>
            <a:p>
              <a:pPr marL="0" indent="0" algn="l" defTabSz="457200" eaLnBrk="0" fontAlgn="base" hangingPunct="0">
                <a:lnSpc>
                  <a:spcPct val="100000"/>
                </a:lnSpc>
                <a:spcBef>
                  <a:spcPts val="0"/>
                </a:spcBef>
                <a:spcAft>
                  <a:spcPts val="0"/>
                </a:spcAft>
                <a:buFontTx/>
                <a:buNone/>
              </a:pPr>
              <a:endParaRPr lang="ko-KR" altLang="en-US" sz="1800" b="1">
                <a:solidFill>
                  <a:srgbClr val="000099"/>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320517" name="Rectangle 320516"/>
            <p:cNvSpPr/>
            <p:nvPr/>
          </p:nvSpPr>
          <p:spPr bwMode="auto">
            <a:xfrm>
              <a:off x="3474085" y="2262505"/>
              <a:ext cx="2745740" cy="494030"/>
            </a:xfrm>
            <a:prstGeom prst="rect">
              <a:avLst/>
            </a:prstGeom>
            <a:solidFill>
              <a:srgbClr val="FFFF99"/>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互联网协会 </a:t>
              </a: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ISOC</a:t>
              </a:r>
              <a:endParaRPr lang="ko-KR"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cxnSp>
          <p:nvCxnSpPr>
            <p:cNvPr id="320518" name="Line 320517"/>
            <p:cNvCxnSpPr/>
            <p:nvPr/>
          </p:nvCxnSpPr>
          <p:spPr bwMode="auto">
            <a:xfrm>
              <a:off x="2306320" y="4727575"/>
              <a:ext cx="668020" cy="575310"/>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0519" name="Line 320518"/>
            <p:cNvCxnSpPr/>
            <p:nvPr/>
          </p:nvCxnSpPr>
          <p:spPr bwMode="auto">
            <a:xfrm>
              <a:off x="3474085" y="2755900"/>
              <a:ext cx="296545" cy="241935"/>
            </a:xfrm>
            <a:prstGeom prst="line">
              <a:avLst/>
            </a:prstGeom>
            <a:noFill/>
            <a:ln w="9525" cap="flat" cmpd="sng">
              <a:solidFill>
                <a:schemeClr val="tx1">
                  <a:alpha val="10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0520" name="Line 320519"/>
            <p:cNvCxnSpPr/>
            <p:nvPr/>
          </p:nvCxnSpPr>
          <p:spPr bwMode="auto">
            <a:xfrm flipH="1">
              <a:off x="1142365" y="4727575"/>
              <a:ext cx="666115" cy="575310"/>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0521" name="Line 320520"/>
            <p:cNvCxnSpPr/>
            <p:nvPr/>
          </p:nvCxnSpPr>
          <p:spPr bwMode="auto">
            <a:xfrm flipH="1">
              <a:off x="5876925" y="2755900"/>
              <a:ext cx="342900" cy="241935"/>
            </a:xfrm>
            <a:prstGeom prst="line">
              <a:avLst/>
            </a:prstGeom>
            <a:noFill/>
            <a:ln w="9525" cap="flat" cmpd="sng">
              <a:solidFill>
                <a:schemeClr val="tx1">
                  <a:alpha val="10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320522" name="Rectangle 320521"/>
            <p:cNvSpPr/>
            <p:nvPr/>
          </p:nvSpPr>
          <p:spPr bwMode="auto">
            <a:xfrm>
              <a:off x="650240" y="4140200"/>
              <a:ext cx="2731770" cy="657860"/>
            </a:xfrm>
            <a:prstGeom prst="rect">
              <a:avLst/>
            </a:prstGeom>
            <a:solidFill>
              <a:schemeClr val="bg1"/>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互联网研究指导小组</a:t>
              </a:r>
              <a:endParaRPr lang="ko-KR"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marL="0" indent="0" algn="ctr"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IRSG </a:t>
              </a:r>
              <a:endParaRPr lang="ko-KR"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0523" name="Rectangle 320522"/>
            <p:cNvSpPr/>
            <p:nvPr/>
          </p:nvSpPr>
          <p:spPr bwMode="auto">
            <a:xfrm>
              <a:off x="5969635" y="3576955"/>
              <a:ext cx="3730625" cy="2300605"/>
            </a:xfrm>
            <a:prstGeom prst="rect">
              <a:avLst/>
            </a:prstGeom>
            <a:solidFill>
              <a:srgbClr val="FFCC99"/>
            </a:solidFill>
            <a:ln w="9525" cap="flat" cmpd="sng">
              <a:solidFill>
                <a:schemeClr val="tx1">
                  <a:alpha val="100000"/>
                </a:schemeClr>
              </a:solidFill>
              <a:prstDash val="sysDot"/>
              <a:miter lim="800000"/>
            </a:ln>
          </p:spPr>
          <p:txBody>
            <a:bodyPr vert="horz" wrap="none" lIns="91440" tIns="45720" rIns="91440" bIns="45720" numCol="1" anchor="ctr">
              <a:noAutofit/>
            </a:bodyPr>
            <a:lstStyle/>
            <a:p>
              <a:pPr marL="0" indent="0" algn="l" defTabSz="457200" eaLnBrk="0" fontAlgn="base" hangingPunct="0">
                <a:lnSpc>
                  <a:spcPct val="100000"/>
                </a:lnSpc>
                <a:spcBef>
                  <a:spcPts val="0"/>
                </a:spcBef>
                <a:spcAft>
                  <a:spcPts val="0"/>
                </a:spcAft>
                <a:buFontTx/>
                <a:buNone/>
              </a:pPr>
              <a:endParaRPr lang="ko-KR" altLang="en-US" sz="1800" b="1">
                <a:solidFill>
                  <a:srgbClr val="000099"/>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320524" name="Text Box 320523"/>
            <p:cNvSpPr txBox="1"/>
            <p:nvPr/>
          </p:nvSpPr>
          <p:spPr bwMode="auto">
            <a:xfrm>
              <a:off x="807085" y="3606800"/>
              <a:ext cx="2445385" cy="400685"/>
            </a:xfrm>
            <a:prstGeom prst="rect">
              <a:avLst/>
            </a:prstGeom>
            <a:noFill/>
            <a:ln w="0">
              <a:noFill/>
            </a:ln>
          </p:spPr>
          <p:txBody>
            <a:bodyPr vert="horz" wrap="none" lIns="91440" tIns="45720" rIns="91440" bIns="45720" numCol="1" anchor="t">
              <a:spAutoFit/>
            </a:bodyPr>
            <a:lstStyle/>
            <a:p>
              <a:pPr marL="0" indent="0" algn="l" defTabSz="457200" eaLnBrk="0" fontAlgn="base" hangingPunct="0">
                <a:lnSpc>
                  <a:spcPct val="100000"/>
                </a:lnSpc>
                <a:spcBef>
                  <a:spcPts val="0"/>
                </a:spcBef>
                <a:spcAft>
                  <a:spcPts val="0"/>
                </a:spcAft>
                <a:buFontTx/>
                <a:buNone/>
              </a:pPr>
              <a:r>
                <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互联网研究部 </a:t>
              </a: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IRTF </a:t>
              </a:r>
              <a:endParaRPr lang="ko-KR"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0525" name="Text Box 320524"/>
            <p:cNvSpPr txBox="1"/>
            <p:nvPr/>
          </p:nvSpPr>
          <p:spPr bwMode="auto">
            <a:xfrm>
              <a:off x="6551295" y="3561080"/>
              <a:ext cx="2431415" cy="400685"/>
            </a:xfrm>
            <a:prstGeom prst="rect">
              <a:avLst/>
            </a:prstGeom>
            <a:noFill/>
            <a:ln w="0">
              <a:noFill/>
            </a:ln>
          </p:spPr>
          <p:txBody>
            <a:bodyPr vert="horz" wrap="none" lIns="91440" tIns="45720" rIns="91440" bIns="45720" numCol="1" anchor="t">
              <a:spAutoFit/>
            </a:bodyPr>
            <a:lstStyle/>
            <a:p>
              <a:pPr marL="0" indent="0" algn="l" defTabSz="457200" eaLnBrk="0" fontAlgn="base" hangingPunct="0">
                <a:lnSpc>
                  <a:spcPct val="100000"/>
                </a:lnSpc>
                <a:spcBef>
                  <a:spcPts val="0"/>
                </a:spcBef>
                <a:spcAft>
                  <a:spcPts val="0"/>
                </a:spcAft>
                <a:buFontTx/>
                <a:buNone/>
              </a:pPr>
              <a:r>
                <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互联网工程部 </a:t>
              </a: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IETF </a:t>
              </a:r>
              <a:endParaRPr lang="ko-KR"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cxnSp>
          <p:nvCxnSpPr>
            <p:cNvPr id="320526" name="Line 320525"/>
            <p:cNvCxnSpPr/>
            <p:nvPr/>
          </p:nvCxnSpPr>
          <p:spPr bwMode="auto">
            <a:xfrm flipV="1">
              <a:off x="2132965" y="3716655"/>
              <a:ext cx="1637665" cy="43370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0527" name="Line 320526"/>
            <p:cNvCxnSpPr/>
            <p:nvPr/>
          </p:nvCxnSpPr>
          <p:spPr bwMode="auto">
            <a:xfrm flipH="1" flipV="1">
              <a:off x="5304155" y="3659505"/>
              <a:ext cx="2446020" cy="417830"/>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320528" name="Rectangle 320527"/>
            <p:cNvSpPr/>
            <p:nvPr/>
          </p:nvSpPr>
          <p:spPr bwMode="auto">
            <a:xfrm>
              <a:off x="6421755" y="4070350"/>
              <a:ext cx="2887980" cy="657860"/>
            </a:xfrm>
            <a:prstGeom prst="rect">
              <a:avLst/>
            </a:prstGeom>
            <a:solidFill>
              <a:schemeClr val="bg1"/>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互联网工程指导小组</a:t>
              </a:r>
              <a:endParaRPr lang="ko-KR"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marL="0" indent="0" algn="ctr"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IESG </a:t>
              </a:r>
              <a:endParaRPr lang="ko-KR"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0529" name="Text Box 320528"/>
            <p:cNvSpPr txBox="1"/>
            <p:nvPr/>
          </p:nvSpPr>
          <p:spPr bwMode="auto">
            <a:xfrm>
              <a:off x="7436485" y="4754880"/>
              <a:ext cx="441960" cy="400685"/>
            </a:xfrm>
            <a:prstGeom prst="rect">
              <a:avLst/>
            </a:prstGeom>
            <a:noFill/>
            <a:ln w="0">
              <a:noFill/>
            </a:ln>
          </p:spPr>
          <p:txBody>
            <a:bodyPr vert="horz" wrap="none" lIns="91440" tIns="45720" rIns="91440" bIns="45720" numCol="1" anchor="t">
              <a:spAutoFit/>
            </a:bodyPr>
            <a:lstStyle/>
            <a:p>
              <a:pPr marL="0" indent="0" algn="l"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cxnSp>
          <p:nvCxnSpPr>
            <p:cNvPr id="320530" name="Line 320529"/>
            <p:cNvCxnSpPr/>
            <p:nvPr/>
          </p:nvCxnSpPr>
          <p:spPr bwMode="auto">
            <a:xfrm flipV="1">
              <a:off x="6891655" y="4727575"/>
              <a:ext cx="158750" cy="21526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0531" name="Line 320530"/>
            <p:cNvCxnSpPr/>
            <p:nvPr/>
          </p:nvCxnSpPr>
          <p:spPr bwMode="auto">
            <a:xfrm>
              <a:off x="8372475" y="4724400"/>
              <a:ext cx="260350" cy="168910"/>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320532" name="Rectangle 320531"/>
            <p:cNvSpPr/>
            <p:nvPr/>
          </p:nvSpPr>
          <p:spPr bwMode="auto">
            <a:xfrm>
              <a:off x="892810" y="5302250"/>
              <a:ext cx="499110" cy="410210"/>
            </a:xfrm>
            <a:prstGeom prst="rect">
              <a:avLst/>
            </a:prstGeom>
            <a:solidFill>
              <a:schemeClr val="bg1"/>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RG</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0533" name="Rectangle 320532"/>
            <p:cNvSpPr/>
            <p:nvPr/>
          </p:nvSpPr>
          <p:spPr bwMode="auto">
            <a:xfrm>
              <a:off x="9037955" y="5374005"/>
              <a:ext cx="583565" cy="413385"/>
            </a:xfrm>
            <a:prstGeom prst="rect">
              <a:avLst/>
            </a:prstGeom>
            <a:solidFill>
              <a:schemeClr val="bg1"/>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WG</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0534" name="Text Box 320533"/>
            <p:cNvSpPr txBox="1"/>
            <p:nvPr/>
          </p:nvSpPr>
          <p:spPr bwMode="auto">
            <a:xfrm>
              <a:off x="6626860" y="5264150"/>
              <a:ext cx="441960" cy="400685"/>
            </a:xfrm>
            <a:prstGeom prst="rect">
              <a:avLst/>
            </a:prstGeom>
            <a:noFill/>
            <a:ln w="0">
              <a:noFill/>
            </a:ln>
          </p:spPr>
          <p:txBody>
            <a:bodyPr vert="horz" wrap="none" lIns="91440" tIns="45720" rIns="91440" bIns="45720" numCol="1" anchor="t">
              <a:spAutoFit/>
            </a:bodyPr>
            <a:lstStyle/>
            <a:p>
              <a:pPr marL="0" indent="0" algn="l"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0535" name="Text Box 320534"/>
            <p:cNvSpPr txBox="1"/>
            <p:nvPr/>
          </p:nvSpPr>
          <p:spPr bwMode="auto">
            <a:xfrm>
              <a:off x="8521700" y="5264150"/>
              <a:ext cx="441960" cy="400685"/>
            </a:xfrm>
            <a:prstGeom prst="rect">
              <a:avLst/>
            </a:prstGeom>
            <a:noFill/>
            <a:ln w="0">
              <a:noFill/>
            </a:ln>
          </p:spPr>
          <p:txBody>
            <a:bodyPr vert="horz" wrap="none" lIns="91440" tIns="45720" rIns="91440" bIns="45720" numCol="1" anchor="t">
              <a:spAutoFit/>
            </a:bodyPr>
            <a:lstStyle/>
            <a:p>
              <a:pPr marL="0" indent="0" algn="l"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cxnSp>
          <p:nvCxnSpPr>
            <p:cNvPr id="320536" name="Line 320535"/>
            <p:cNvCxnSpPr/>
            <p:nvPr/>
          </p:nvCxnSpPr>
          <p:spPr bwMode="auto">
            <a:xfrm flipH="1">
              <a:off x="6301740" y="5219700"/>
              <a:ext cx="332740" cy="16446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0537" name="Line 320536"/>
            <p:cNvCxnSpPr/>
            <p:nvPr/>
          </p:nvCxnSpPr>
          <p:spPr bwMode="auto">
            <a:xfrm>
              <a:off x="6884670" y="5219700"/>
              <a:ext cx="501015" cy="16446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0538" name="Line 320537"/>
            <p:cNvCxnSpPr/>
            <p:nvPr/>
          </p:nvCxnSpPr>
          <p:spPr bwMode="auto">
            <a:xfrm flipH="1">
              <a:off x="8050530" y="5219700"/>
              <a:ext cx="416560" cy="16446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0539" name="Line 320538"/>
            <p:cNvCxnSpPr/>
            <p:nvPr/>
          </p:nvCxnSpPr>
          <p:spPr bwMode="auto">
            <a:xfrm>
              <a:off x="8716010" y="5219700"/>
              <a:ext cx="416560" cy="164465"/>
            </a:xfrm>
            <a:prstGeom prst="line">
              <a:avLst/>
            </a:prstGeom>
            <a:noFill/>
            <a:ln w="28575" cap="flat" cmpd="sng">
              <a:solidFill>
                <a:srgbClr val="333399">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320540" name="Rectangle 320539"/>
            <p:cNvSpPr/>
            <p:nvPr/>
          </p:nvSpPr>
          <p:spPr bwMode="auto">
            <a:xfrm>
              <a:off x="2722880" y="5302250"/>
              <a:ext cx="501015" cy="410210"/>
            </a:xfrm>
            <a:prstGeom prst="rect">
              <a:avLst/>
            </a:prstGeom>
            <a:solidFill>
              <a:schemeClr val="bg1"/>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RG</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0541" name="Text Box 320540"/>
            <p:cNvSpPr txBox="1"/>
            <p:nvPr/>
          </p:nvSpPr>
          <p:spPr bwMode="auto">
            <a:xfrm>
              <a:off x="1742440" y="5264150"/>
              <a:ext cx="441960" cy="400685"/>
            </a:xfrm>
            <a:prstGeom prst="rect">
              <a:avLst/>
            </a:prstGeom>
            <a:noFill/>
            <a:ln w="0">
              <a:noFill/>
            </a:ln>
          </p:spPr>
          <p:txBody>
            <a:bodyPr vert="horz" wrap="none" lIns="91440" tIns="45720" rIns="91440" bIns="45720" numCol="1" anchor="t">
              <a:spAutoFit/>
            </a:bodyPr>
            <a:lstStyle/>
            <a:p>
              <a:pPr marL="0" indent="0" algn="l"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0542" name="Rectangle 320541"/>
            <p:cNvSpPr/>
            <p:nvPr/>
          </p:nvSpPr>
          <p:spPr bwMode="auto">
            <a:xfrm>
              <a:off x="6559550" y="4892675"/>
              <a:ext cx="628650" cy="389890"/>
            </a:xfrm>
            <a:prstGeom prst="rect">
              <a:avLst/>
            </a:prstGeom>
            <a:solidFill>
              <a:schemeClr val="bg1"/>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zh-CN" altLang="en-US" sz="2000" b="1">
                  <a:solidFill>
                    <a:srgbClr val="000099"/>
                  </a:solidFill>
                  <a:latin typeface="Times New Roman" panose="02020603050405020304" pitchFamily="18" charset="0"/>
                  <a:ea typeface="黑体" panose="02010609060101010101" pitchFamily="2" charset="-122"/>
                </a:rPr>
                <a:t>领域</a:t>
              </a:r>
              <a:endParaRPr lang="zh-CN" altLang="en-US" sz="2000" b="1">
                <a:solidFill>
                  <a:srgbClr val="000099"/>
                </a:solidFill>
                <a:latin typeface="Times New Roman" panose="02020603050405020304" pitchFamily="18" charset="0"/>
                <a:ea typeface="黑体" panose="02010609060101010101" pitchFamily="2" charset="-122"/>
              </a:endParaRPr>
            </a:p>
          </p:txBody>
        </p:sp>
        <p:sp>
          <p:nvSpPr>
            <p:cNvPr id="320543" name="Rectangle 320542"/>
            <p:cNvSpPr/>
            <p:nvPr/>
          </p:nvSpPr>
          <p:spPr bwMode="auto">
            <a:xfrm>
              <a:off x="8448040" y="4892675"/>
              <a:ext cx="628650" cy="389890"/>
            </a:xfrm>
            <a:prstGeom prst="rect">
              <a:avLst/>
            </a:prstGeom>
            <a:solidFill>
              <a:schemeClr val="bg1"/>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zh-CN" altLang="en-US" sz="2000" b="1">
                  <a:solidFill>
                    <a:srgbClr val="000099"/>
                  </a:solidFill>
                  <a:latin typeface="Times New Roman" panose="02020603050405020304" pitchFamily="18" charset="0"/>
                  <a:ea typeface="黑体" panose="02010609060101010101" pitchFamily="2" charset="-122"/>
                </a:rPr>
                <a:t>领域</a:t>
              </a:r>
              <a:endParaRPr lang="zh-CN" altLang="en-US" sz="2000" b="1">
                <a:solidFill>
                  <a:srgbClr val="000099"/>
                </a:solidFill>
                <a:latin typeface="Times New Roman" panose="02020603050405020304" pitchFamily="18" charset="0"/>
                <a:ea typeface="黑体" panose="02010609060101010101" pitchFamily="2" charset="-122"/>
              </a:endParaRPr>
            </a:p>
          </p:txBody>
        </p:sp>
        <p:sp>
          <p:nvSpPr>
            <p:cNvPr id="320544" name="Rectangle 320543"/>
            <p:cNvSpPr/>
            <p:nvPr/>
          </p:nvSpPr>
          <p:spPr bwMode="auto">
            <a:xfrm>
              <a:off x="3769995" y="3002280"/>
              <a:ext cx="2107565" cy="753110"/>
            </a:xfrm>
            <a:prstGeom prst="rect">
              <a:avLst/>
            </a:prstGeom>
            <a:solidFill>
              <a:schemeClr val="accent2"/>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互联网体系结构</a:t>
              </a:r>
              <a:endParaRPr lang="ko-KR"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marL="0" indent="0" algn="ctr" defTabSz="457200" eaLnBrk="0" fontAlgn="base" hangingPunct="0">
                <a:lnSpc>
                  <a:spcPct val="100000"/>
                </a:lnSpc>
                <a:spcBef>
                  <a:spcPts val="0"/>
                </a:spcBef>
                <a:spcAft>
                  <a:spcPts val="0"/>
                </a:spcAft>
                <a:buFontTx/>
                <a:buNone/>
              </a:pPr>
              <a:r>
                <a:rPr lang="zh-CN"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研究委员会 </a:t>
              </a: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IAB </a:t>
              </a:r>
              <a:endParaRPr lang="ko-KR" altLang="en-US"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0545" name="Rectangle 320544"/>
            <p:cNvSpPr/>
            <p:nvPr/>
          </p:nvSpPr>
          <p:spPr bwMode="auto">
            <a:xfrm>
              <a:off x="7868285" y="5374005"/>
              <a:ext cx="583565" cy="413385"/>
            </a:xfrm>
            <a:prstGeom prst="rect">
              <a:avLst/>
            </a:prstGeom>
            <a:solidFill>
              <a:schemeClr val="bg1"/>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WG</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0546" name="Rectangle 320545"/>
            <p:cNvSpPr/>
            <p:nvPr/>
          </p:nvSpPr>
          <p:spPr bwMode="auto">
            <a:xfrm>
              <a:off x="7087870" y="5374005"/>
              <a:ext cx="583565" cy="413385"/>
            </a:xfrm>
            <a:prstGeom prst="rect">
              <a:avLst/>
            </a:prstGeom>
            <a:solidFill>
              <a:schemeClr val="bg1"/>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WG</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0547" name="Rectangle 320546"/>
            <p:cNvSpPr/>
            <p:nvPr/>
          </p:nvSpPr>
          <p:spPr bwMode="auto">
            <a:xfrm>
              <a:off x="6033135" y="5374005"/>
              <a:ext cx="583565" cy="413385"/>
            </a:xfrm>
            <a:prstGeom prst="rect">
              <a:avLst/>
            </a:prstGeom>
            <a:solidFill>
              <a:schemeClr val="bg1"/>
            </a:solidFill>
            <a:ln w="9525" cap="flat" cmpd="sng">
              <a:solidFill>
                <a:schemeClr val="tx1">
                  <a:alpha val="100000"/>
                </a:schemeClr>
              </a:solidFill>
              <a:prstDash val="solid"/>
              <a:miter lim="800000"/>
            </a:ln>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r>
                <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WG</a:t>
              </a:r>
              <a:endParaRPr lang="en-US" altLang="zh-CN" sz="20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2" name="矩形 1"/>
          <p:cNvSpPr/>
          <p:nvPr/>
        </p:nvSpPr>
        <p:spPr>
          <a:xfrm>
            <a:off x="848360" y="1196975"/>
            <a:ext cx="8833485" cy="1155065"/>
          </a:xfrm>
          <a:prstGeom prst="rect">
            <a:avLst/>
          </a:prstGeom>
        </p:spPr>
        <p:txBody>
          <a:bodyPr vert="horz" wrap="square" lIns="91440" tIns="45720" rIns="91440" bIns="45720" numCol="1" anchor="t">
            <a:spAutoFit/>
          </a:bodyPr>
          <a:lstStyle/>
          <a:p>
            <a:pPr marL="0" indent="0" algn="l" defTabSz="457200" eaLnBrk="0" fontAlgn="base" hangingPunct="0">
              <a:lnSpc>
                <a:spcPct val="110000"/>
              </a:lnSpc>
              <a:spcBef>
                <a:spcPts val="0"/>
              </a:spcBef>
              <a:spcAft>
                <a:spcPts val="0"/>
              </a:spcAft>
              <a:buFontTx/>
              <a:buNone/>
            </a:pPr>
            <a:r>
              <a:rPr lang="zh-CN" altLang="zh-CN" sz="3200" b="1">
                <a:latin typeface="Times New Roman" panose="02020603050405020304" pitchFamily="18" charset="0"/>
                <a:ea typeface="华文楷体" panose="02010600040101010101" charset="-122"/>
              </a:rPr>
              <a:t>互联网的标准化工作对互联网的发展起到了非常重要的作用</a:t>
            </a:r>
            <a:r>
              <a:rPr lang="zh-CN" altLang="en-US" sz="3200" b="1">
                <a:latin typeface="Times New Roman" panose="02020603050405020304" pitchFamily="18" charset="0"/>
                <a:ea typeface="华文楷体" panose="02010600040101010101" charset="-122"/>
              </a:rPr>
              <a:t>。</a:t>
            </a:r>
            <a:endParaRPr lang="ko-KR" altLang="en-US" sz="3200" b="1">
              <a:latin typeface="Times New Roman" panose="02020603050405020304" pitchFamily="18" charset="0"/>
              <a:ea typeface="华文楷体" panose="02010600040101010101" charset="-122"/>
            </a:endParaRPr>
          </a:p>
        </p:txBody>
      </p:sp>
      <p:sp>
        <p:nvSpPr>
          <p:cNvPr id="4" name="Rect 0"/>
          <p:cNvSpPr txBox="1"/>
          <p:nvPr>
            <p:ph type="sldNum" idx="12"/>
          </p:nvPr>
        </p:nvSpPr>
        <p:spPr>
          <a:xfrm>
            <a:off x="8963660" y="6116955"/>
            <a:ext cx="447675"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 0"/>
          <p:cNvSpPr txBox="1"/>
          <p:nvPr>
            <p:ph type="title"/>
          </p:nvPr>
        </p:nvSpPr>
        <p:spPr>
          <a:xfrm>
            <a:off x="391795" y="44450"/>
            <a:ext cx="7483475" cy="113538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lang="zh-CN" altLang="zh-CN" sz="36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rPr>
              <a:t>互联网正式标准三个阶段</a:t>
            </a:r>
            <a:endParaRPr lang="ko-KR" altLang="en-US" sz="3600">
              <a:ln w="3175" cap="flat" cmpd="sng">
                <a:noFill/>
              </a:ln>
              <a:solidFill>
                <a:schemeClr val="tx1"/>
              </a:solidFill>
              <a:latin typeface="Times New Roman" panose="02020603050405020304" pitchFamily="18" charset="0"/>
              <a:ea typeface="华文楷体" panose="02010600040101010101" charset="-122"/>
              <a:cs typeface="Times New Roman" panose="02020603050405020304" pitchFamily="18" charset="0"/>
            </a:endParaRPr>
          </a:p>
        </p:txBody>
      </p:sp>
      <p:sp>
        <p:nvSpPr>
          <p:cNvPr id="322563" name="Rect 0"/>
          <p:cNvSpPr txBox="1"/>
          <p:nvPr>
            <p:ph idx="1"/>
          </p:nvPr>
        </p:nvSpPr>
        <p:spPr>
          <a:xfrm>
            <a:off x="495300" y="1844675"/>
            <a:ext cx="9066530" cy="4142740"/>
          </a:xfrm>
          <a:prstGeom prst="rect">
            <a:avLst/>
          </a:prstGeom>
          <a:noFill/>
          <a:ln w="0">
            <a:noFill/>
          </a:ln>
        </p:spPr>
        <p:txBody>
          <a:bodyPr vert="horz" wrap="square" lIns="91440" tIns="45720" rIns="91440" bIns="45720" numCol="1" anchor="t">
            <a:noAutofit/>
          </a:bodyPr>
          <a:lstStyle/>
          <a:p>
            <a:pPr marL="285750" indent="-285750" algn="l" defTabSz="457200" eaLnBrk="1" fontAlgn="base" hangingPunct="1">
              <a:lnSpc>
                <a:spcPct val="100000"/>
              </a:lnSpc>
              <a:spcBef>
                <a:spcPts val="600"/>
              </a:spcBef>
              <a:spcAft>
                <a:spcPts val="600"/>
              </a:spcAft>
              <a:buClr>
                <a:srgbClr val="0000CC"/>
              </a:buClr>
              <a:buFont typeface="Arial" panose="020B0604020202020204"/>
              <a:buChar char="•"/>
            </a:pPr>
            <a:r>
              <a:rPr lang="zh-CN" altLang="en-US" sz="2600">
                <a:solidFill>
                  <a:srgbClr val="0000CC"/>
                </a:solidFill>
                <a:latin typeface="Times New Roman" panose="02020603050405020304" pitchFamily="18" charset="0"/>
                <a:ea typeface="华文楷体" panose="02010600040101010101" charset="-122"/>
                <a:cs typeface="Times New Roman" panose="02020603050405020304" pitchFamily="18" charset="0"/>
              </a:rPr>
              <a:t>互联网草案 </a:t>
            </a:r>
            <a:r>
              <a:rPr lang="en-US" altLang="zh-CN" sz="2600">
                <a:latin typeface="Times New Roman" panose="02020603050405020304" pitchFamily="18" charset="0"/>
                <a:ea typeface="华文楷体" panose="02010600040101010101" charset="-122"/>
                <a:cs typeface="Times New Roman" panose="02020603050405020304" pitchFamily="18" charset="0"/>
              </a:rPr>
              <a:t>(Internet Draft) ——</a:t>
            </a:r>
            <a:r>
              <a:rPr lang="zh-CN" altLang="zh-CN" sz="2600">
                <a:latin typeface="Times New Roman" panose="02020603050405020304" pitchFamily="18" charset="0"/>
                <a:ea typeface="华文楷体" panose="02010600040101010101" charset="-122"/>
                <a:cs typeface="Times New Roman" panose="02020603050405020304" pitchFamily="18" charset="0"/>
              </a:rPr>
              <a:t>有效期只有六个月</a:t>
            </a:r>
            <a:r>
              <a:rPr lang="zh-CN" altLang="en-US" sz="2600">
                <a:latin typeface="Times New Roman" panose="02020603050405020304" pitchFamily="18" charset="0"/>
                <a:ea typeface="华文楷体" panose="02010600040101010101" charset="-122"/>
                <a:cs typeface="Times New Roman" panose="02020603050405020304" pitchFamily="18" charset="0"/>
              </a:rPr>
              <a:t>。在这个阶段还</a:t>
            </a:r>
            <a:r>
              <a:rPr lang="zh-CN" altLang="en-US" sz="2600">
                <a:solidFill>
                  <a:srgbClr val="FF0000"/>
                </a:solidFill>
                <a:latin typeface="Times New Roman" panose="02020603050405020304" pitchFamily="18" charset="0"/>
                <a:ea typeface="华文楷体" panose="02010600040101010101" charset="-122"/>
                <a:cs typeface="Times New Roman" panose="02020603050405020304" pitchFamily="18" charset="0"/>
              </a:rPr>
              <a:t>不是</a:t>
            </a:r>
            <a:r>
              <a:rPr lang="zh-CN" altLang="en-US" sz="2600">
                <a:latin typeface="Times New Roman" panose="02020603050405020304" pitchFamily="18" charset="0"/>
                <a:ea typeface="华文楷体" panose="02010600040101010101" charset="-122"/>
                <a:cs typeface="Times New Roman" panose="02020603050405020304" pitchFamily="18" charset="0"/>
              </a:rPr>
              <a:t> </a:t>
            </a:r>
            <a:r>
              <a:rPr lang="en-US" altLang="zh-CN" sz="2600">
                <a:latin typeface="Times New Roman" panose="02020603050405020304" pitchFamily="18" charset="0"/>
                <a:ea typeface="华文楷体" panose="02010600040101010101" charset="-122"/>
                <a:cs typeface="Times New Roman" panose="02020603050405020304" pitchFamily="18" charset="0"/>
              </a:rPr>
              <a:t>RFC </a:t>
            </a:r>
            <a:r>
              <a:rPr lang="zh-CN" altLang="en-US" sz="2600">
                <a:latin typeface="Times New Roman" panose="02020603050405020304" pitchFamily="18" charset="0"/>
                <a:ea typeface="华文楷体" panose="02010600040101010101" charset="-122"/>
                <a:cs typeface="Times New Roman" panose="02020603050405020304" pitchFamily="18" charset="0"/>
              </a:rPr>
              <a:t>文档。</a:t>
            </a:r>
            <a:endParaRPr lang="ko-KR" altLang="en-US" sz="26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Clr>
                <a:srgbClr val="0000CC"/>
              </a:buClr>
              <a:buFont typeface="Arial" panose="020B0604020202020204"/>
              <a:buChar char="•"/>
            </a:pPr>
            <a:r>
              <a:rPr lang="zh-CN" altLang="en-US" sz="2600">
                <a:solidFill>
                  <a:srgbClr val="0000CC"/>
                </a:solidFill>
                <a:latin typeface="Times New Roman" panose="02020603050405020304" pitchFamily="18" charset="0"/>
                <a:ea typeface="华文楷体" panose="02010600040101010101" charset="-122"/>
                <a:cs typeface="Times New Roman" panose="02020603050405020304" pitchFamily="18" charset="0"/>
              </a:rPr>
              <a:t>建议标准 </a:t>
            </a:r>
            <a:r>
              <a:rPr lang="en-US" altLang="zh-CN" sz="2600">
                <a:latin typeface="Times New Roman" panose="02020603050405020304" pitchFamily="18" charset="0"/>
                <a:ea typeface="华文楷体" panose="02010600040101010101" charset="-122"/>
                <a:cs typeface="Times New Roman" panose="02020603050405020304" pitchFamily="18" charset="0"/>
              </a:rPr>
              <a:t>(Proposed Standard) ——</a:t>
            </a:r>
            <a:r>
              <a:rPr lang="zh-CN" altLang="en-US" sz="2600">
                <a:latin typeface="Times New Roman" panose="02020603050405020304" pitchFamily="18" charset="0"/>
                <a:ea typeface="华文楷体" panose="02010600040101010101" charset="-122"/>
                <a:cs typeface="Times New Roman" panose="02020603050405020304" pitchFamily="18" charset="0"/>
              </a:rPr>
              <a:t>从这个阶段开始就成为 </a:t>
            </a:r>
            <a:r>
              <a:rPr lang="en-US" altLang="zh-CN" sz="2600">
                <a:latin typeface="Times New Roman" panose="02020603050405020304" pitchFamily="18" charset="0"/>
                <a:ea typeface="华文楷体" panose="02010600040101010101" charset="-122"/>
                <a:cs typeface="Times New Roman" panose="02020603050405020304" pitchFamily="18" charset="0"/>
              </a:rPr>
              <a:t>RFC </a:t>
            </a:r>
            <a:r>
              <a:rPr lang="zh-CN" altLang="en-US" sz="2600">
                <a:latin typeface="Times New Roman" panose="02020603050405020304" pitchFamily="18" charset="0"/>
                <a:ea typeface="华文楷体" panose="02010600040101010101" charset="-122"/>
                <a:cs typeface="Times New Roman" panose="02020603050405020304" pitchFamily="18" charset="0"/>
              </a:rPr>
              <a:t>文档。</a:t>
            </a:r>
            <a:endParaRPr lang="ko-KR" altLang="en-US" sz="26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600"/>
              </a:spcBef>
              <a:spcAft>
                <a:spcPts val="600"/>
              </a:spcAft>
              <a:buClr>
                <a:srgbClr val="0000CC"/>
              </a:buClr>
              <a:buFont typeface="Arial" panose="020B0604020202020204"/>
              <a:buChar char="•"/>
            </a:pPr>
            <a:r>
              <a:rPr lang="zh-CN" altLang="en-US" sz="2600">
                <a:solidFill>
                  <a:srgbClr val="0000CC"/>
                </a:solidFill>
                <a:latin typeface="Times New Roman" panose="02020603050405020304" pitchFamily="18" charset="0"/>
                <a:ea typeface="华文楷体" panose="02010600040101010101" charset="-122"/>
                <a:cs typeface="Times New Roman" panose="02020603050405020304" pitchFamily="18" charset="0"/>
              </a:rPr>
              <a:t>互联网标准 </a:t>
            </a:r>
            <a:r>
              <a:rPr lang="en-US" altLang="zh-CN" sz="2600">
                <a:latin typeface="Times New Roman" panose="02020603050405020304" pitchFamily="18" charset="0"/>
                <a:ea typeface="华文楷体" panose="02010600040101010101" charset="-122"/>
                <a:cs typeface="Times New Roman" panose="02020603050405020304" pitchFamily="18" charset="0"/>
              </a:rPr>
              <a:t>(Internet Standard) ——</a:t>
            </a:r>
            <a:r>
              <a:rPr lang="zh-CN" altLang="zh-CN" sz="2600">
                <a:latin typeface="Times New Roman" panose="02020603050405020304" pitchFamily="18" charset="0"/>
                <a:ea typeface="华文楷体" panose="02010600040101010101" charset="-122"/>
                <a:cs typeface="Times New Roman" panose="02020603050405020304" pitchFamily="18" charset="0"/>
              </a:rPr>
              <a:t>达到正式标准后，每个标准就分配到一个编号</a:t>
            </a:r>
            <a:r>
              <a:rPr lang="en-US" altLang="zh-CN" sz="2600">
                <a:latin typeface="Times New Roman" panose="02020603050405020304" pitchFamily="18" charset="0"/>
                <a:ea typeface="华文楷体" panose="02010600040101010101" charset="-122"/>
                <a:cs typeface="Times New Roman" panose="02020603050405020304" pitchFamily="18" charset="0"/>
              </a:rPr>
              <a:t> STD xxxx</a:t>
            </a:r>
            <a:r>
              <a:rPr lang="zh-CN" altLang="zh-CN" sz="2600">
                <a:latin typeface="Times New Roman" panose="02020603050405020304" pitchFamily="18" charset="0"/>
                <a:ea typeface="华文楷体" panose="02010600040101010101" charset="-122"/>
                <a:cs typeface="Times New Roman" panose="02020603050405020304" pitchFamily="18" charset="0"/>
              </a:rPr>
              <a:t>。</a:t>
            </a:r>
            <a:r>
              <a:rPr lang="en-US" altLang="zh-CN" sz="2600">
                <a:latin typeface="Times New Roman" panose="02020603050405020304" pitchFamily="18" charset="0"/>
                <a:ea typeface="华文楷体" panose="02010600040101010101" charset="-122"/>
                <a:cs typeface="Times New Roman" panose="02020603050405020304" pitchFamily="18" charset="0"/>
              </a:rPr>
              <a:t> </a:t>
            </a:r>
            <a:r>
              <a:rPr lang="zh-CN" altLang="zh-CN" sz="2600">
                <a:latin typeface="Times New Roman" panose="02020603050405020304" pitchFamily="18" charset="0"/>
                <a:ea typeface="华文楷体" panose="02010600040101010101" charset="-122"/>
                <a:cs typeface="Times New Roman" panose="02020603050405020304" pitchFamily="18" charset="0"/>
              </a:rPr>
              <a:t>一个标准可以和多个</a:t>
            </a:r>
            <a:r>
              <a:rPr lang="en-US" altLang="zh-CN" sz="2600">
                <a:latin typeface="Times New Roman" panose="02020603050405020304" pitchFamily="18" charset="0"/>
                <a:ea typeface="华文楷体" panose="02010600040101010101" charset="-122"/>
                <a:cs typeface="Times New Roman" panose="02020603050405020304" pitchFamily="18" charset="0"/>
              </a:rPr>
              <a:t> RFC </a:t>
            </a:r>
            <a:r>
              <a:rPr lang="zh-CN" altLang="zh-CN" sz="2600">
                <a:latin typeface="Times New Roman" panose="02020603050405020304" pitchFamily="18" charset="0"/>
                <a:ea typeface="华文楷体" panose="02010600040101010101" charset="-122"/>
                <a:cs typeface="Times New Roman" panose="02020603050405020304" pitchFamily="18" charset="0"/>
              </a:rPr>
              <a:t>文档关联。</a:t>
            </a:r>
            <a:endParaRPr lang="ko-KR" altLang="en-US" sz="2600">
              <a:latin typeface="Times New Roman" panose="02020603050405020304" pitchFamily="18" charset="0"/>
              <a:ea typeface="华文楷体" panose="02010600040101010101" charset="-122"/>
              <a:cs typeface="Times New Roman" panose="02020603050405020304" pitchFamily="18" charset="0"/>
            </a:endParaRPr>
          </a:p>
        </p:txBody>
      </p:sp>
      <p:sp>
        <p:nvSpPr>
          <p:cNvPr id="2" name="矩形 1"/>
          <p:cNvSpPr/>
          <p:nvPr/>
        </p:nvSpPr>
        <p:spPr>
          <a:xfrm>
            <a:off x="431800" y="5004435"/>
            <a:ext cx="9490075" cy="585470"/>
          </a:xfrm>
          <a:prstGeom prst="rect">
            <a:avLst/>
          </a:prstGeom>
          <a:noFill/>
        </p:spPr>
        <p:txBody>
          <a:bodyPr vert="horz" wrap="square" lIns="91440" tIns="45720" rIns="91440" bIns="45720" numCol="1" anchor="t">
            <a:spAutoFit/>
          </a:bodyPr>
          <a:lstStyle/>
          <a:p>
            <a:pPr marL="0" indent="0" algn="ctr" defTabSz="457200" eaLnBrk="0" fontAlgn="base" hangingPunct="0">
              <a:lnSpc>
                <a:spcPct val="100000"/>
              </a:lnSpc>
              <a:spcBef>
                <a:spcPts val="0"/>
              </a:spcBef>
              <a:spcAft>
                <a:spcPts val="0"/>
              </a:spcAft>
              <a:buFontTx/>
              <a:buNone/>
            </a:pPr>
            <a:r>
              <a:rPr lang="zh-CN" altLang="zh-CN" sz="32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所有互联网标准都以</a:t>
            </a:r>
            <a:r>
              <a:rPr lang="en-US" altLang="zh-CN" sz="32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 RFC </a:t>
            </a:r>
            <a:r>
              <a:rPr lang="zh-CN" altLang="zh-CN" sz="32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的形式在互联网上发表</a:t>
            </a:r>
            <a:r>
              <a:rPr lang="zh-CN" altLang="en-US" sz="32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endParaRPr lang="ko-KR" altLang="en-US" sz="3200" b="1">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 name="Rect 0"/>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0">
            <a:off x="1064260" y="2277110"/>
            <a:ext cx="8519160" cy="3601720"/>
            <a:chOff x="1064260" y="2277110"/>
            <a:chExt cx="8519160" cy="3601720"/>
          </a:xfrm>
        </p:grpSpPr>
        <p:sp>
          <p:nvSpPr>
            <p:cNvPr id="324610" name="Rectangle 324609"/>
            <p:cNvSpPr/>
            <p:nvPr/>
          </p:nvSpPr>
          <p:spPr bwMode="auto">
            <a:xfrm>
              <a:off x="1064260" y="3072130"/>
              <a:ext cx="8486140" cy="2806700"/>
            </a:xfrm>
            <a:prstGeom prst="rect">
              <a:avLst/>
            </a:prstGeom>
            <a:solidFill>
              <a:srgbClr val="CCECFF"/>
            </a:solidFill>
            <a:ln w="0">
              <a:noFill/>
            </a:ln>
          </p:spPr>
          <p:txBody>
            <a:bodyPr vert="horz" wrap="none" lIns="91440" tIns="45720" rIns="91440" bIns="45720" numCol="1" anchor="ctr">
              <a:noAutofit/>
            </a:bodyPr>
            <a:lstStyle/>
            <a:p>
              <a:pPr marL="0" indent="0" algn="l" defTabSz="457200" eaLnBrk="0" fontAlgn="base" hangingPunct="0">
                <a:lnSpc>
                  <a:spcPct val="100000"/>
                </a:lnSpc>
                <a:spcBef>
                  <a:spcPts val="0"/>
                </a:spcBef>
                <a:spcAft>
                  <a:spcPts val="0"/>
                </a:spcAft>
                <a:buFontTx/>
                <a:buNone/>
              </a:pPr>
              <a:endParaRPr lang="ko-KR" altLang="en-US" sz="1800" b="1">
                <a:latin typeface="Times New Roman" panose="02020603050405020304" pitchFamily="18" charset="0"/>
                <a:ea typeface="华文楷体" panose="02010600040101010101" charset="-122"/>
                <a:cs typeface="Times New Roman" panose="02020603050405020304" pitchFamily="18" charset="0"/>
              </a:endParaRPr>
            </a:p>
          </p:txBody>
        </p:sp>
        <p:sp>
          <p:nvSpPr>
            <p:cNvPr id="324612" name="Rectangle 324611"/>
            <p:cNvSpPr/>
            <p:nvPr/>
          </p:nvSpPr>
          <p:spPr bwMode="auto">
            <a:xfrm>
              <a:off x="4316730" y="3285490"/>
              <a:ext cx="1806575" cy="458470"/>
            </a:xfrm>
            <a:prstGeom prst="rect">
              <a:avLst/>
            </a:prstGeom>
            <a:solidFill>
              <a:srgbClr val="CCECFF"/>
            </a:solidFill>
            <a:ln w="9525" cap="flat" cmpd="sng">
              <a:solidFill>
                <a:srgbClr val="333399">
                  <a:alpha val="100000"/>
                </a:srgbClr>
              </a:solidFill>
              <a:prstDash val="solid"/>
              <a:miter lim="800000"/>
            </a:ln>
            <a:effectLst>
              <a:outerShdw dist="35921" dir="2700000" algn="ctr" rotWithShape="0">
                <a:schemeClr val="bg2"/>
              </a:outerShdw>
            </a:effectLst>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endParaRPr lang="ko-KR"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4614" name="Rectangle 324613"/>
            <p:cNvSpPr/>
            <p:nvPr/>
          </p:nvSpPr>
          <p:spPr bwMode="auto">
            <a:xfrm>
              <a:off x="4316730" y="4221480"/>
              <a:ext cx="1806575" cy="459740"/>
            </a:xfrm>
            <a:prstGeom prst="rect">
              <a:avLst/>
            </a:prstGeom>
            <a:solidFill>
              <a:srgbClr val="333399"/>
            </a:solidFill>
            <a:ln w="9525" cap="flat" cmpd="sng">
              <a:solidFill>
                <a:srgbClr val="333399">
                  <a:alpha val="100000"/>
                </a:srgbClr>
              </a:solidFill>
              <a:prstDash val="solid"/>
              <a:miter lim="800000"/>
            </a:ln>
            <a:effectLst>
              <a:outerShdw dist="35921" dir="2700000" algn="ctr" rotWithShape="0">
                <a:schemeClr val="bg2"/>
              </a:outerShdw>
            </a:effectLst>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endParaRPr lang="ko-KR"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4615" name="Rectangle 324614"/>
            <p:cNvSpPr/>
            <p:nvPr/>
          </p:nvSpPr>
          <p:spPr bwMode="auto">
            <a:xfrm>
              <a:off x="4316730" y="5137785"/>
              <a:ext cx="1806575" cy="458470"/>
            </a:xfrm>
            <a:prstGeom prst="rect">
              <a:avLst/>
            </a:prstGeom>
            <a:solidFill>
              <a:schemeClr val="accent2"/>
            </a:solidFill>
            <a:ln w="9525" cap="flat" cmpd="sng">
              <a:solidFill>
                <a:srgbClr val="333399">
                  <a:alpha val="100000"/>
                </a:srgbClr>
              </a:solidFill>
              <a:prstDash val="solid"/>
              <a:miter lim="800000"/>
            </a:ln>
            <a:effectLst>
              <a:outerShdw dist="35921" dir="2700000" algn="ctr" rotWithShape="0">
                <a:schemeClr val="bg2"/>
              </a:outerShdw>
            </a:effectLst>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endParaRPr lang="ko-KR"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4616" name="Rectangle 324615"/>
            <p:cNvSpPr/>
            <p:nvPr/>
          </p:nvSpPr>
          <p:spPr bwMode="auto">
            <a:xfrm>
              <a:off x="7075170" y="3285490"/>
              <a:ext cx="2188210" cy="458470"/>
            </a:xfrm>
            <a:prstGeom prst="rect">
              <a:avLst/>
            </a:prstGeom>
            <a:solidFill>
              <a:schemeClr val="accent2"/>
            </a:solidFill>
            <a:ln w="9525" cap="flat" cmpd="sng">
              <a:solidFill>
                <a:srgbClr val="333399">
                  <a:alpha val="100000"/>
                </a:srgbClr>
              </a:solidFill>
              <a:prstDash val="solid"/>
              <a:miter lim="800000"/>
            </a:ln>
            <a:effectLst>
              <a:outerShdw dist="35921" dir="2700000" algn="ctr" rotWithShape="0">
                <a:schemeClr val="bg2"/>
              </a:outerShdw>
            </a:effectLst>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endParaRPr lang="ko-KR"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4617" name="Rectangle 324616"/>
            <p:cNvSpPr/>
            <p:nvPr/>
          </p:nvSpPr>
          <p:spPr bwMode="auto">
            <a:xfrm>
              <a:off x="1272540" y="3285490"/>
              <a:ext cx="1902460" cy="458470"/>
            </a:xfrm>
            <a:prstGeom prst="rect">
              <a:avLst/>
            </a:prstGeom>
            <a:solidFill>
              <a:schemeClr val="accent2"/>
            </a:solidFill>
            <a:ln w="9525" cap="flat" cmpd="sng">
              <a:solidFill>
                <a:srgbClr val="333399">
                  <a:alpha val="100000"/>
                </a:srgbClr>
              </a:solidFill>
              <a:prstDash val="solid"/>
              <a:miter lim="800000"/>
            </a:ln>
            <a:effectLst>
              <a:outerShdw dist="35921" dir="2700000" algn="ctr" rotWithShape="0">
                <a:schemeClr val="bg2"/>
              </a:outerShdw>
            </a:effectLst>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endParaRPr lang="ko-KR"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4618" name="Oval 324617"/>
            <p:cNvSpPr/>
            <p:nvPr/>
          </p:nvSpPr>
          <p:spPr bwMode="auto">
            <a:xfrm>
              <a:off x="4125595" y="2277110"/>
              <a:ext cx="2188210" cy="551815"/>
            </a:xfrm>
            <a:prstGeom prst="ellipse">
              <a:avLst/>
            </a:prstGeom>
            <a:solidFill>
              <a:srgbClr val="FFFF99"/>
            </a:solidFill>
            <a:ln w="9525" cap="flat" cmpd="sng">
              <a:solidFill>
                <a:srgbClr val="333399">
                  <a:alpha val="100000"/>
                </a:srgbClr>
              </a:solidFill>
              <a:prstDash val="solid"/>
              <a:round/>
            </a:ln>
            <a:effectLst>
              <a:outerShdw dist="35921" dir="2700000" algn="ctr" rotWithShape="0">
                <a:schemeClr val="bg2"/>
              </a:outerShdw>
            </a:effectLst>
          </p:spPr>
          <p:txBody>
            <a:bodyPr vert="horz" wrap="none" lIns="91440" tIns="45720" rIns="91440" bIns="45720" numCol="1" anchor="ctr">
              <a:noAutofit/>
            </a:bodyPr>
            <a:lstStyle/>
            <a:p>
              <a:pPr marL="0" indent="0" algn="ctr" defTabSz="457200" eaLnBrk="0" fontAlgn="base" hangingPunct="0">
                <a:lnSpc>
                  <a:spcPct val="100000"/>
                </a:lnSpc>
                <a:spcBef>
                  <a:spcPts val="0"/>
                </a:spcBef>
                <a:spcAft>
                  <a:spcPts val="0"/>
                </a:spcAft>
                <a:buFontTx/>
                <a:buNone/>
              </a:pPr>
              <a:endParaRPr lang="ko-KR"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endParaRPr>
            </a:p>
          </p:txBody>
        </p:sp>
        <p:cxnSp>
          <p:nvCxnSpPr>
            <p:cNvPr id="324619" name="Line 324618"/>
            <p:cNvCxnSpPr/>
            <p:nvPr/>
          </p:nvCxnSpPr>
          <p:spPr bwMode="auto">
            <a:xfrm>
              <a:off x="5219700" y="2827655"/>
              <a:ext cx="635" cy="458470"/>
            </a:xfrm>
            <a:prstGeom prst="line">
              <a:avLst/>
            </a:prstGeom>
            <a:noFill/>
            <a:ln w="57150" cap="flat" cmpd="sng">
              <a:solidFill>
                <a:srgbClr val="333399">
                  <a:alpha val="100000"/>
                </a:srgbClr>
              </a:solidFill>
              <a:prstDash val="solid"/>
              <a:round/>
              <a:tailEnd type="triangle" w="sm" len="med"/>
            </a:ln>
          </p:spPr>
          <p:style>
            <a:lnRef idx="1">
              <a:schemeClr val="accent1"/>
            </a:lnRef>
            <a:fillRef idx="0">
              <a:schemeClr val="accent1"/>
            </a:fillRef>
            <a:effectRef idx="0">
              <a:schemeClr val="accent1"/>
            </a:effectRef>
            <a:fontRef idx="minor">
              <a:schemeClr val="tx1"/>
            </a:fontRef>
          </p:style>
        </p:cxnSp>
        <p:cxnSp>
          <p:nvCxnSpPr>
            <p:cNvPr id="324620" name="Line 324619"/>
            <p:cNvCxnSpPr/>
            <p:nvPr/>
          </p:nvCxnSpPr>
          <p:spPr bwMode="auto">
            <a:xfrm>
              <a:off x="5219700" y="3742690"/>
              <a:ext cx="635" cy="458470"/>
            </a:xfrm>
            <a:prstGeom prst="line">
              <a:avLst/>
            </a:prstGeom>
            <a:noFill/>
            <a:ln w="57150" cap="flat" cmpd="sng">
              <a:solidFill>
                <a:srgbClr val="333399">
                  <a:alpha val="100000"/>
                </a:srgbClr>
              </a:solidFill>
              <a:prstDash val="solid"/>
              <a:round/>
              <a:tailEnd type="triangle" w="sm" len="med"/>
            </a:ln>
          </p:spPr>
          <p:style>
            <a:lnRef idx="1">
              <a:schemeClr val="accent1"/>
            </a:lnRef>
            <a:fillRef idx="0">
              <a:schemeClr val="accent1"/>
            </a:fillRef>
            <a:effectRef idx="0">
              <a:schemeClr val="accent1"/>
            </a:effectRef>
            <a:fontRef idx="minor">
              <a:schemeClr val="tx1"/>
            </a:fontRef>
          </p:style>
        </p:cxnSp>
        <p:cxnSp>
          <p:nvCxnSpPr>
            <p:cNvPr id="324622" name="Line 324621"/>
            <p:cNvCxnSpPr/>
            <p:nvPr/>
          </p:nvCxnSpPr>
          <p:spPr bwMode="auto">
            <a:xfrm>
              <a:off x="5219700" y="4680585"/>
              <a:ext cx="635" cy="458470"/>
            </a:xfrm>
            <a:prstGeom prst="line">
              <a:avLst/>
            </a:prstGeom>
            <a:noFill/>
            <a:ln w="57150" cap="flat" cmpd="sng">
              <a:solidFill>
                <a:srgbClr val="333399">
                  <a:alpha val="100000"/>
                </a:srgbClr>
              </a:solidFill>
              <a:prstDash val="solid"/>
              <a:round/>
              <a:tailEnd type="triangle" w="sm" len="med"/>
            </a:ln>
          </p:spPr>
          <p:style>
            <a:lnRef idx="1">
              <a:schemeClr val="accent1"/>
            </a:lnRef>
            <a:fillRef idx="0">
              <a:schemeClr val="accent1"/>
            </a:fillRef>
            <a:effectRef idx="0">
              <a:schemeClr val="accent1"/>
            </a:effectRef>
            <a:fontRef idx="minor">
              <a:schemeClr val="tx1"/>
            </a:fontRef>
          </p:style>
        </p:cxnSp>
        <p:sp>
          <p:nvSpPr>
            <p:cNvPr id="324623" name="Freeform 324622"/>
            <p:cNvSpPr/>
            <p:nvPr/>
          </p:nvSpPr>
          <p:spPr bwMode="auto">
            <a:xfrm>
              <a:off x="6313170" y="2550795"/>
              <a:ext cx="1856105" cy="735330"/>
            </a:xfrm>
            <a:custGeom>
              <a:avLst/>
              <a:gdLst>
                <a:gd name="TX0" fmla="*/ 0 w 961"/>
                <a:gd name="TY0" fmla="*/ 0 h 385"/>
                <a:gd name="TX1" fmla="*/ 960 w 961"/>
                <a:gd name="TY1" fmla="*/ 0 h 385"/>
                <a:gd name="TX2" fmla="*/ 960 w 961"/>
                <a:gd name="TY2" fmla="*/ 384 h 385"/>
              </a:gdLst>
              <a:ahLst/>
              <a:cxnLst>
                <a:cxn ang="0">
                  <a:pos x="TX0" y="TY0"/>
                </a:cxn>
                <a:cxn ang="0">
                  <a:pos x="TX1" y="TY1"/>
                </a:cxn>
                <a:cxn ang="0">
                  <a:pos x="TX2" y="TY2"/>
                </a:cxn>
              </a:cxnLst>
              <a:rect l="l" t="t" r="r" b="b"/>
              <a:pathLst>
                <a:path w="961" h="385">
                  <a:moveTo>
                    <a:pt x="0" y="0"/>
                  </a:moveTo>
                  <a:lnTo>
                    <a:pt x="960" y="0"/>
                  </a:lnTo>
                  <a:lnTo>
                    <a:pt x="960" y="384"/>
                  </a:lnTo>
                </a:path>
              </a:pathLst>
            </a:custGeom>
            <a:noFill/>
            <a:ln w="28575" cap="flat" cmpd="sng">
              <a:solidFill>
                <a:srgbClr val="333399">
                  <a:alpha val="100000"/>
                </a:srgbClr>
              </a:solidFill>
              <a:prstDash val="solid"/>
              <a:round/>
              <a:tailEnd type="triangle" w="sm" len="med"/>
            </a:ln>
          </p:spPr>
          <p:txBody>
            <a:bodyPr vert="horz" wrap="square" lIns="91440" tIns="45720" rIns="91440" bIns="45720" numCol="1" anchor="t">
              <a:noAutofit/>
            </a:bodyPr>
            <a:lstStyle/>
            <a:p>
              <a:pPr marL="0" indent="0" algn="l" defTabSz="457200" eaLnBrk="0" fontAlgn="base" hangingPunct="0">
                <a:lnSpc>
                  <a:spcPct val="100000"/>
                </a:lnSpc>
                <a:spcBef>
                  <a:spcPts val="0"/>
                </a:spcBef>
                <a:spcAft>
                  <a:spcPts val="0"/>
                </a:spcAft>
                <a:buFontTx/>
                <a:buNone/>
              </a:pPr>
              <a:endParaRPr lang="ko-KR" altLang="en-US" sz="1800" b="1">
                <a:latin typeface="Times New Roman" panose="02020603050405020304" pitchFamily="18" charset="0"/>
                <a:ea typeface="华文楷体" panose="02010600040101010101" charset="-122"/>
                <a:cs typeface="Times New Roman" panose="02020603050405020304" pitchFamily="18" charset="0"/>
              </a:endParaRPr>
            </a:p>
          </p:txBody>
        </p:sp>
        <p:sp>
          <p:nvSpPr>
            <p:cNvPr id="324624" name="Freeform 324623"/>
            <p:cNvSpPr/>
            <p:nvPr/>
          </p:nvSpPr>
          <p:spPr bwMode="auto">
            <a:xfrm flipH="1">
              <a:off x="2223770" y="2550795"/>
              <a:ext cx="1854835" cy="735330"/>
            </a:xfrm>
            <a:custGeom>
              <a:avLst/>
              <a:gdLst>
                <a:gd name="TX0" fmla="*/ 0 w 961"/>
                <a:gd name="TY0" fmla="*/ 0 h 385"/>
                <a:gd name="TX1" fmla="*/ 960 w 961"/>
                <a:gd name="TY1" fmla="*/ 0 h 385"/>
                <a:gd name="TX2" fmla="*/ 960 w 961"/>
                <a:gd name="TY2" fmla="*/ 384 h 385"/>
              </a:gdLst>
              <a:ahLst/>
              <a:cxnLst>
                <a:cxn ang="0">
                  <a:pos x="TX0" y="TY0"/>
                </a:cxn>
                <a:cxn ang="0">
                  <a:pos x="TX1" y="TY1"/>
                </a:cxn>
                <a:cxn ang="0">
                  <a:pos x="TX2" y="TY2"/>
                </a:cxn>
              </a:cxnLst>
              <a:rect l="l" t="t" r="r" b="b"/>
              <a:pathLst>
                <a:path w="961" h="385">
                  <a:moveTo>
                    <a:pt x="0" y="0"/>
                  </a:moveTo>
                  <a:lnTo>
                    <a:pt x="960" y="0"/>
                  </a:lnTo>
                  <a:lnTo>
                    <a:pt x="960" y="384"/>
                  </a:lnTo>
                </a:path>
              </a:pathLst>
            </a:custGeom>
            <a:noFill/>
            <a:ln w="28575" cap="flat" cmpd="sng">
              <a:solidFill>
                <a:srgbClr val="333399">
                  <a:alpha val="100000"/>
                </a:srgbClr>
              </a:solidFill>
              <a:prstDash val="solid"/>
              <a:round/>
              <a:tailEnd type="triangle" w="sm" len="med"/>
            </a:ln>
          </p:spPr>
          <p:txBody>
            <a:bodyPr vert="horz" wrap="square" lIns="91440" tIns="45720" rIns="91440" bIns="45720" numCol="1" anchor="t">
              <a:noAutofit/>
            </a:bodyPr>
            <a:lstStyle/>
            <a:p>
              <a:pPr marL="0" indent="0" algn="l" defTabSz="457200" eaLnBrk="0" fontAlgn="base" hangingPunct="0">
                <a:lnSpc>
                  <a:spcPct val="100000"/>
                </a:lnSpc>
                <a:spcBef>
                  <a:spcPts val="0"/>
                </a:spcBef>
                <a:spcAft>
                  <a:spcPts val="0"/>
                </a:spcAft>
                <a:buFontTx/>
                <a:buNone/>
              </a:pPr>
              <a:endParaRPr lang="ko-KR" altLang="en-US" sz="1800" b="1">
                <a:latin typeface="Times New Roman" panose="02020603050405020304" pitchFamily="18" charset="0"/>
                <a:ea typeface="华文楷体" panose="02010600040101010101" charset="-122"/>
                <a:cs typeface="Times New Roman" panose="02020603050405020304" pitchFamily="18" charset="0"/>
              </a:endParaRPr>
            </a:p>
          </p:txBody>
        </p:sp>
        <p:sp>
          <p:nvSpPr>
            <p:cNvPr id="324625" name="Freeform 324624"/>
            <p:cNvSpPr/>
            <p:nvPr/>
          </p:nvSpPr>
          <p:spPr bwMode="auto">
            <a:xfrm rot="16200000" flipH="1">
              <a:off x="2481580" y="3531870"/>
              <a:ext cx="1577975" cy="2093595"/>
            </a:xfrm>
            <a:custGeom>
              <a:avLst/>
              <a:gdLst>
                <a:gd name="TX0" fmla="*/ 0 w 961"/>
                <a:gd name="TY0" fmla="*/ 0 h 385"/>
                <a:gd name="TX1" fmla="*/ 960 w 961"/>
                <a:gd name="TY1" fmla="*/ 0 h 385"/>
                <a:gd name="TX2" fmla="*/ 960 w 961"/>
                <a:gd name="TY2" fmla="*/ 384 h 385"/>
              </a:gdLst>
              <a:ahLst/>
              <a:cxnLst>
                <a:cxn ang="0">
                  <a:pos x="TX0" y="TY0"/>
                </a:cxn>
                <a:cxn ang="0">
                  <a:pos x="TX1" y="TY1"/>
                </a:cxn>
                <a:cxn ang="0">
                  <a:pos x="TX2" y="TY2"/>
                </a:cxn>
              </a:cxnLst>
              <a:rect l="l" t="t" r="r" b="b"/>
              <a:pathLst>
                <a:path w="961" h="385">
                  <a:moveTo>
                    <a:pt x="0" y="0"/>
                  </a:moveTo>
                  <a:lnTo>
                    <a:pt x="960" y="0"/>
                  </a:lnTo>
                  <a:lnTo>
                    <a:pt x="960" y="384"/>
                  </a:lnTo>
                </a:path>
              </a:pathLst>
            </a:custGeom>
            <a:noFill/>
            <a:ln w="28575" cap="flat" cmpd="sng">
              <a:solidFill>
                <a:srgbClr val="333399">
                  <a:alpha val="100000"/>
                </a:srgbClr>
              </a:solidFill>
              <a:prstDash val="solid"/>
              <a:round/>
              <a:tailEnd type="triangle" w="sm" len="med"/>
            </a:ln>
          </p:spPr>
          <p:txBody>
            <a:bodyPr vert="horz" wrap="square" lIns="91440" tIns="45720" rIns="91440" bIns="45720" numCol="1" anchor="t">
              <a:noAutofit/>
            </a:bodyPr>
            <a:lstStyle/>
            <a:p>
              <a:pPr marL="0" indent="0" algn="l" defTabSz="457200" eaLnBrk="0" fontAlgn="base" hangingPunct="0">
                <a:lnSpc>
                  <a:spcPct val="100000"/>
                </a:lnSpc>
                <a:spcBef>
                  <a:spcPts val="0"/>
                </a:spcBef>
                <a:spcAft>
                  <a:spcPts val="0"/>
                </a:spcAft>
                <a:buFontTx/>
                <a:buNone/>
              </a:pPr>
              <a:endParaRPr lang="ko-KR" altLang="en-US" sz="1800" b="1">
                <a:latin typeface="Times New Roman" panose="02020603050405020304" pitchFamily="18" charset="0"/>
                <a:ea typeface="华文楷体" panose="02010600040101010101" charset="-122"/>
                <a:cs typeface="Times New Roman" panose="02020603050405020304" pitchFamily="18" charset="0"/>
              </a:endParaRPr>
            </a:p>
          </p:txBody>
        </p:sp>
        <p:sp>
          <p:nvSpPr>
            <p:cNvPr id="324626" name="Freeform 324625"/>
            <p:cNvSpPr/>
            <p:nvPr/>
          </p:nvSpPr>
          <p:spPr bwMode="auto">
            <a:xfrm rot="5400000">
              <a:off x="6342380" y="3522980"/>
              <a:ext cx="1624330" cy="2064385"/>
            </a:xfrm>
            <a:custGeom>
              <a:avLst/>
              <a:gdLst>
                <a:gd name="TX0" fmla="*/ 0 w 961"/>
                <a:gd name="TY0" fmla="*/ 0 h 385"/>
                <a:gd name="TX1" fmla="*/ 960 w 961"/>
                <a:gd name="TY1" fmla="*/ 0 h 385"/>
                <a:gd name="TX2" fmla="*/ 960 w 961"/>
                <a:gd name="TY2" fmla="*/ 384 h 385"/>
              </a:gdLst>
              <a:ahLst/>
              <a:cxnLst>
                <a:cxn ang="0">
                  <a:pos x="TX0" y="TY0"/>
                </a:cxn>
                <a:cxn ang="0">
                  <a:pos x="TX1" y="TY1"/>
                </a:cxn>
                <a:cxn ang="0">
                  <a:pos x="TX2" y="TY2"/>
                </a:cxn>
              </a:cxnLst>
              <a:rect l="l" t="t" r="r" b="b"/>
              <a:pathLst>
                <a:path w="961" h="385">
                  <a:moveTo>
                    <a:pt x="0" y="0"/>
                  </a:moveTo>
                  <a:lnTo>
                    <a:pt x="960" y="0"/>
                  </a:lnTo>
                  <a:lnTo>
                    <a:pt x="960" y="384"/>
                  </a:lnTo>
                </a:path>
              </a:pathLst>
            </a:custGeom>
            <a:noFill/>
            <a:ln w="28575" cap="flat" cmpd="sng">
              <a:solidFill>
                <a:srgbClr val="333399">
                  <a:alpha val="100000"/>
                </a:srgbClr>
              </a:solidFill>
              <a:prstDash val="solid"/>
              <a:round/>
              <a:tailEnd type="triangle" w="sm" len="med"/>
            </a:ln>
          </p:spPr>
          <p:txBody>
            <a:bodyPr vert="horz" wrap="square" lIns="91440" tIns="45720" rIns="91440" bIns="45720" numCol="1" anchor="t">
              <a:noAutofit/>
            </a:bodyPr>
            <a:lstStyle/>
            <a:p>
              <a:pPr marL="0" indent="0" algn="l" defTabSz="457200" eaLnBrk="0" fontAlgn="base" hangingPunct="0">
                <a:lnSpc>
                  <a:spcPct val="100000"/>
                </a:lnSpc>
                <a:spcBef>
                  <a:spcPts val="0"/>
                </a:spcBef>
                <a:spcAft>
                  <a:spcPts val="0"/>
                </a:spcAft>
                <a:buFontTx/>
                <a:buNone/>
              </a:pPr>
              <a:endParaRPr lang="ko-KR" altLang="en-US" sz="1800" b="1">
                <a:latin typeface="Times New Roman" panose="02020603050405020304" pitchFamily="18" charset="0"/>
                <a:ea typeface="华文楷体" panose="02010600040101010101" charset="-122"/>
                <a:cs typeface="Times New Roman" panose="02020603050405020304" pitchFamily="18" charset="0"/>
              </a:endParaRPr>
            </a:p>
          </p:txBody>
        </p:sp>
        <p:cxnSp>
          <p:nvCxnSpPr>
            <p:cNvPr id="324627" name="Line 324626"/>
            <p:cNvCxnSpPr/>
            <p:nvPr/>
          </p:nvCxnSpPr>
          <p:spPr bwMode="auto">
            <a:xfrm rot="-5400000">
              <a:off x="3753485" y="2963545"/>
              <a:ext cx="635" cy="1104900"/>
            </a:xfrm>
            <a:prstGeom prst="line">
              <a:avLst/>
            </a:prstGeom>
            <a:noFill/>
            <a:ln w="19050" cap="flat" cmpd="sng">
              <a:solidFill>
                <a:srgbClr val="333399">
                  <a:alpha val="100000"/>
                </a:srgbClr>
              </a:solidFill>
              <a:prstDash val="dash"/>
              <a:round/>
              <a:tailEnd type="triangle" w="sm" len="med"/>
            </a:ln>
          </p:spPr>
          <p:style>
            <a:lnRef idx="1">
              <a:schemeClr val="accent1"/>
            </a:lnRef>
            <a:fillRef idx="0">
              <a:schemeClr val="accent1"/>
            </a:fillRef>
            <a:effectRef idx="0">
              <a:schemeClr val="accent1"/>
            </a:effectRef>
            <a:fontRef idx="minor">
              <a:schemeClr val="tx1"/>
            </a:fontRef>
          </p:style>
        </p:cxnSp>
        <p:sp>
          <p:nvSpPr>
            <p:cNvPr id="324628" name="Freeform 324627"/>
            <p:cNvSpPr/>
            <p:nvPr/>
          </p:nvSpPr>
          <p:spPr bwMode="auto">
            <a:xfrm>
              <a:off x="3583940" y="3728085"/>
              <a:ext cx="923925" cy="1410335"/>
            </a:xfrm>
            <a:custGeom>
              <a:avLst/>
              <a:gdLst>
                <a:gd name="TX0" fmla="*/ 9510 w 9786"/>
                <a:gd name="TY0" fmla="*/ 0 h 10001"/>
                <a:gd name="TX1" fmla="*/ 9668 w 9786"/>
                <a:gd name="TY1" fmla="*/ 1862 h 10001"/>
                <a:gd name="TX2" fmla="*/ 14 w 9786"/>
                <a:gd name="TY2" fmla="*/ 1862 h 10001"/>
                <a:gd name="TX3" fmla="*/ 14 w 9786"/>
                <a:gd name="TY3" fmla="*/ 8398 h 10001"/>
                <a:gd name="TX4" fmla="*/ 9764 w 9786"/>
                <a:gd name="TY4" fmla="*/ 8285 h 10001"/>
                <a:gd name="TX5" fmla="*/ 9785 w 9786"/>
                <a:gd name="TY5" fmla="*/ 10000 h 10001"/>
              </a:gdLst>
              <a:ahLst/>
              <a:cxnLst>
                <a:cxn ang="0">
                  <a:pos x="TX0" y="TY0"/>
                </a:cxn>
                <a:cxn ang="0">
                  <a:pos x="TX1" y="TY1"/>
                </a:cxn>
                <a:cxn ang="0">
                  <a:pos x="TX2" y="TY2"/>
                </a:cxn>
                <a:cxn ang="0">
                  <a:pos x="TX3" y="TY3"/>
                </a:cxn>
                <a:cxn ang="0">
                  <a:pos x="TX4" y="TY4"/>
                </a:cxn>
                <a:cxn ang="0">
                  <a:pos x="TX5" y="TY5"/>
                </a:cxn>
              </a:cxnLst>
              <a:rect l="l" t="t" r="r" b="b"/>
              <a:pathLst>
                <a:path w="9786" h="10001">
                  <a:moveTo>
                    <a:pt x="9510" y="0"/>
                  </a:moveTo>
                  <a:cubicBezTo>
                    <a:pt x="9616" y="586"/>
                    <a:pt x="9562" y="1277"/>
                    <a:pt x="9668" y="1862"/>
                  </a:cubicBezTo>
                  <a:lnTo>
                    <a:pt x="14" y="1862"/>
                  </a:lnTo>
                  <a:cubicBezTo>
                    <a:pt x="-38" y="3971"/>
                    <a:pt x="68" y="6289"/>
                    <a:pt x="14" y="8398"/>
                  </a:cubicBezTo>
                  <a:lnTo>
                    <a:pt x="9764" y="8285"/>
                  </a:lnTo>
                  <a:cubicBezTo>
                    <a:pt x="9770" y="8510"/>
                    <a:pt x="9779" y="9775"/>
                    <a:pt x="9785" y="10000"/>
                  </a:cubicBezTo>
                </a:path>
              </a:pathLst>
            </a:custGeom>
            <a:noFill/>
            <a:ln w="19050" cap="flat" cmpd="sng">
              <a:solidFill>
                <a:srgbClr val="333399">
                  <a:alpha val="100000"/>
                </a:srgbClr>
              </a:solidFill>
              <a:prstDash val="dash"/>
              <a:round/>
              <a:tailEnd type="triangle" w="sm" len="med"/>
            </a:ln>
          </p:spPr>
          <p:txBody>
            <a:bodyPr vert="horz" wrap="square" lIns="91440" tIns="45720" rIns="91440" bIns="45720" numCol="1" anchor="t">
              <a:noAutofit/>
            </a:bodyPr>
            <a:lstStyle/>
            <a:p>
              <a:pPr marL="0" indent="0" algn="l" defTabSz="457200" eaLnBrk="0" fontAlgn="base" hangingPunct="0">
                <a:lnSpc>
                  <a:spcPct val="100000"/>
                </a:lnSpc>
                <a:spcBef>
                  <a:spcPts val="0"/>
                </a:spcBef>
                <a:spcAft>
                  <a:spcPts val="0"/>
                </a:spcAft>
                <a:buFontTx/>
                <a:buNone/>
              </a:pPr>
              <a:endParaRPr lang="ko-KR" altLang="en-US" sz="1800" b="1">
                <a:latin typeface="Times New Roman" panose="02020603050405020304" pitchFamily="18" charset="0"/>
                <a:ea typeface="华文楷体" panose="02010600040101010101" charset="-122"/>
                <a:cs typeface="Times New Roman" panose="02020603050405020304" pitchFamily="18" charset="0"/>
              </a:endParaRPr>
            </a:p>
          </p:txBody>
        </p:sp>
        <p:sp>
          <p:nvSpPr>
            <p:cNvPr id="324630" name="Text Box 324629"/>
            <p:cNvSpPr txBox="1"/>
            <p:nvPr/>
          </p:nvSpPr>
          <p:spPr bwMode="auto">
            <a:xfrm>
              <a:off x="4404360" y="2351405"/>
              <a:ext cx="1718945" cy="393065"/>
            </a:xfrm>
            <a:prstGeom prst="rect">
              <a:avLst/>
            </a:prstGeom>
            <a:noFill/>
            <a:ln w="0">
              <a:noFill/>
            </a:ln>
          </p:spPr>
          <p:txBody>
            <a:bodyPr vert="horz" wrap="square" lIns="91440" tIns="45720" rIns="91440" bIns="45720" numCol="1" anchor="t">
              <a:spAutoFit/>
            </a:bodyPr>
            <a:lstStyle/>
            <a:p>
              <a:pPr marL="0" indent="0" algn="ctr" defTabSz="457200" eaLnBrk="0" fontAlgn="base" hangingPunct="0">
                <a:lnSpc>
                  <a:spcPct val="100000"/>
                </a:lnSpc>
                <a:spcBef>
                  <a:spcPts val="0"/>
                </a:spcBef>
                <a:spcAft>
                  <a:spcPts val="0"/>
                </a:spcAft>
                <a:buFontTx/>
                <a:buNone/>
              </a:pPr>
              <a:r>
                <a:rPr lang="zh-CN" altLang="en-US" sz="2000" b="1">
                  <a:solidFill>
                    <a:srgbClr val="333399"/>
                  </a:solidFill>
                  <a:latin typeface="Times New Roman" panose="02020603050405020304" pitchFamily="18" charset="0"/>
                  <a:ea typeface="黑体" panose="02010609060101010101" pitchFamily="2" charset="-122"/>
                </a:rPr>
                <a:t>互联网草案</a:t>
              </a:r>
              <a:endParaRPr lang="zh-CN" altLang="en-US" sz="2000" b="1">
                <a:solidFill>
                  <a:srgbClr val="333399"/>
                </a:solidFill>
                <a:latin typeface="Times New Roman" panose="02020603050405020304" pitchFamily="18" charset="0"/>
                <a:ea typeface="黑体" panose="02010609060101010101" pitchFamily="2" charset="-122"/>
              </a:endParaRPr>
            </a:p>
          </p:txBody>
        </p:sp>
        <p:sp>
          <p:nvSpPr>
            <p:cNvPr id="324631" name="Text Box 324630"/>
            <p:cNvSpPr txBox="1"/>
            <p:nvPr/>
          </p:nvSpPr>
          <p:spPr bwMode="auto">
            <a:xfrm>
              <a:off x="4519930" y="3321050"/>
              <a:ext cx="1397635" cy="393065"/>
            </a:xfrm>
            <a:prstGeom prst="rect">
              <a:avLst/>
            </a:prstGeom>
            <a:noFill/>
            <a:ln w="0">
              <a:noFill/>
            </a:ln>
          </p:spPr>
          <p:txBody>
            <a:bodyPr vert="horz" wrap="square" lIns="91440" tIns="45720" rIns="91440" bIns="45720" numCol="1" anchor="t">
              <a:spAutoFit/>
            </a:bodyPr>
            <a:lstStyle/>
            <a:p>
              <a:pPr marL="0" indent="0" algn="ctr" defTabSz="457200" eaLnBrk="0" fontAlgn="base" hangingPunct="0">
                <a:lnSpc>
                  <a:spcPct val="100000"/>
                </a:lnSpc>
                <a:spcBef>
                  <a:spcPts val="0"/>
                </a:spcBef>
                <a:spcAft>
                  <a:spcPts val="0"/>
                </a:spcAft>
                <a:buFontTx/>
                <a:buNone/>
              </a:pPr>
              <a:r>
                <a:rPr lang="zh-CN" altLang="en-US" sz="2000" b="1">
                  <a:solidFill>
                    <a:srgbClr val="333399"/>
                  </a:solidFill>
                  <a:latin typeface="Times New Roman" panose="02020603050405020304" pitchFamily="18" charset="0"/>
                  <a:ea typeface="黑体" panose="02010609060101010101" pitchFamily="2" charset="-122"/>
                </a:rPr>
                <a:t>建议标准</a:t>
              </a:r>
              <a:endParaRPr lang="zh-CN" altLang="en-US" sz="2000" b="1">
                <a:solidFill>
                  <a:srgbClr val="333399"/>
                </a:solidFill>
                <a:latin typeface="Times New Roman" panose="02020603050405020304" pitchFamily="18" charset="0"/>
                <a:ea typeface="黑体" panose="02010609060101010101" pitchFamily="2" charset="-122"/>
              </a:endParaRPr>
            </a:p>
          </p:txBody>
        </p:sp>
        <p:sp>
          <p:nvSpPr>
            <p:cNvPr id="324633" name="Text Box 324632"/>
            <p:cNvSpPr txBox="1"/>
            <p:nvPr/>
          </p:nvSpPr>
          <p:spPr bwMode="auto">
            <a:xfrm>
              <a:off x="4397375" y="4277360"/>
              <a:ext cx="1725295" cy="393065"/>
            </a:xfrm>
            <a:prstGeom prst="rect">
              <a:avLst/>
            </a:prstGeom>
            <a:solidFill>
              <a:srgbClr val="333399"/>
            </a:solidFill>
            <a:ln w="0">
              <a:noFill/>
            </a:ln>
          </p:spPr>
          <p:txBody>
            <a:bodyPr vert="horz" wrap="square" lIns="91440" tIns="45720" rIns="91440" bIns="45720" numCol="1" anchor="t">
              <a:spAutoFit/>
            </a:bodyPr>
            <a:lstStyle/>
            <a:p>
              <a:pPr marL="0" indent="0" algn="ctr" defTabSz="457200" eaLnBrk="0" fontAlgn="base" hangingPunct="0">
                <a:lnSpc>
                  <a:spcPct val="100000"/>
                </a:lnSpc>
                <a:spcBef>
                  <a:spcPts val="0"/>
                </a:spcBef>
                <a:spcAft>
                  <a:spcPts val="0"/>
                </a:spcAft>
                <a:buFontTx/>
                <a:buNone/>
              </a:pPr>
              <a:r>
                <a:rPr lang="zh-CN" altLang="en-US" sz="2000" b="1">
                  <a:solidFill>
                    <a:schemeClr val="accent2"/>
                  </a:solidFill>
                  <a:latin typeface="Times New Roman" panose="02020603050405020304" pitchFamily="18" charset="0"/>
                  <a:ea typeface="黑体" panose="02010609060101010101" pitchFamily="2" charset="-122"/>
                </a:rPr>
                <a:t>互联网标准</a:t>
              </a:r>
              <a:endParaRPr lang="zh-CN" altLang="en-US" sz="2000" b="1">
                <a:solidFill>
                  <a:schemeClr val="accent2"/>
                </a:solidFill>
                <a:latin typeface="Times New Roman" panose="02020603050405020304" pitchFamily="18" charset="0"/>
                <a:ea typeface="黑体" panose="02010609060101010101" pitchFamily="2" charset="-122"/>
              </a:endParaRPr>
            </a:p>
          </p:txBody>
        </p:sp>
        <p:sp>
          <p:nvSpPr>
            <p:cNvPr id="324634" name="Text Box 324633"/>
            <p:cNvSpPr txBox="1"/>
            <p:nvPr/>
          </p:nvSpPr>
          <p:spPr bwMode="auto">
            <a:xfrm>
              <a:off x="4363085" y="5195570"/>
              <a:ext cx="1760220" cy="393065"/>
            </a:xfrm>
            <a:prstGeom prst="rect">
              <a:avLst/>
            </a:prstGeom>
            <a:noFill/>
            <a:ln w="0">
              <a:noFill/>
            </a:ln>
          </p:spPr>
          <p:txBody>
            <a:bodyPr vert="horz" wrap="square" lIns="91440" tIns="45720" rIns="91440" bIns="45720" numCol="1" anchor="t">
              <a:spAutoFit/>
            </a:bodyPr>
            <a:lstStyle/>
            <a:p>
              <a:pPr marL="0" indent="0" algn="ctr" defTabSz="457200" eaLnBrk="0" fontAlgn="base" hangingPunct="0">
                <a:lnSpc>
                  <a:spcPct val="100000"/>
                </a:lnSpc>
                <a:spcBef>
                  <a:spcPts val="0"/>
                </a:spcBef>
                <a:spcAft>
                  <a:spcPts val="0"/>
                </a:spcAft>
                <a:buFontTx/>
                <a:buNone/>
              </a:pPr>
              <a:r>
                <a:rPr lang="zh-CN"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rPr>
                <a:t>历史的 </a:t>
              </a:r>
              <a:r>
                <a:rPr lang="en-US" altLang="zh-CN"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rPr>
                <a:t>RFC</a:t>
              </a:r>
              <a:endParaRPr lang="ko-KR"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4635" name="Text Box 324634"/>
            <p:cNvSpPr txBox="1"/>
            <p:nvPr/>
          </p:nvSpPr>
          <p:spPr bwMode="auto">
            <a:xfrm>
              <a:off x="1369060" y="3326130"/>
              <a:ext cx="1782445" cy="393065"/>
            </a:xfrm>
            <a:prstGeom prst="rect">
              <a:avLst/>
            </a:prstGeom>
            <a:noFill/>
            <a:ln w="0">
              <a:noFill/>
            </a:ln>
          </p:spPr>
          <p:txBody>
            <a:bodyPr vert="horz" wrap="square" lIns="91440" tIns="45720" rIns="91440" bIns="45720" numCol="1" anchor="t">
              <a:spAutoFit/>
            </a:bodyPr>
            <a:lstStyle/>
            <a:p>
              <a:pPr marL="0" indent="0" algn="ctr" defTabSz="457200" eaLnBrk="0" fontAlgn="base" hangingPunct="0">
                <a:lnSpc>
                  <a:spcPct val="100000"/>
                </a:lnSpc>
                <a:spcBef>
                  <a:spcPts val="0"/>
                </a:spcBef>
                <a:spcAft>
                  <a:spcPts val="0"/>
                </a:spcAft>
                <a:buFontTx/>
                <a:buNone/>
              </a:pPr>
              <a:r>
                <a:rPr lang="zh-CN"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rPr>
                <a:t>实验的 </a:t>
              </a:r>
              <a:r>
                <a:rPr lang="en-US" altLang="zh-CN"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rPr>
                <a:t>RFC</a:t>
              </a:r>
              <a:endParaRPr lang="ko-KR"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24636" name="Text Box 324635"/>
            <p:cNvSpPr txBox="1"/>
            <p:nvPr/>
          </p:nvSpPr>
          <p:spPr bwMode="auto">
            <a:xfrm>
              <a:off x="7044055" y="3341370"/>
              <a:ext cx="2219325" cy="393065"/>
            </a:xfrm>
            <a:prstGeom prst="rect">
              <a:avLst/>
            </a:prstGeom>
            <a:noFill/>
            <a:ln w="0">
              <a:noFill/>
            </a:ln>
          </p:spPr>
          <p:txBody>
            <a:bodyPr vert="horz" wrap="square" lIns="91440" tIns="45720" rIns="91440" bIns="45720" numCol="1" anchor="t">
              <a:spAutoFit/>
            </a:bodyPr>
            <a:lstStyle/>
            <a:p>
              <a:pPr marL="0" indent="0" algn="ctr" defTabSz="457200" eaLnBrk="0" fontAlgn="base" hangingPunct="0">
                <a:lnSpc>
                  <a:spcPct val="100000"/>
                </a:lnSpc>
                <a:spcBef>
                  <a:spcPts val="0"/>
                </a:spcBef>
                <a:spcAft>
                  <a:spcPts val="0"/>
                </a:spcAft>
                <a:buFontTx/>
                <a:buNone/>
              </a:pPr>
              <a:r>
                <a:rPr lang="zh-CN"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rPr>
                <a:t>提供信息的 </a:t>
              </a:r>
              <a:r>
                <a:rPr lang="en-US" altLang="zh-CN"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rPr>
                <a:t>RFC</a:t>
              </a:r>
              <a:endParaRPr lang="ko-KR" altLang="en-US" sz="2000" b="1">
                <a:solidFill>
                  <a:srgbClr val="333399"/>
                </a:solidFill>
                <a:latin typeface="Times New Roman" panose="02020603050405020304" pitchFamily="18" charset="0"/>
                <a:ea typeface="黑体" panose="02010609060101010101" pitchFamily="2" charset="-122"/>
                <a:cs typeface="Times New Roman" panose="02020603050405020304" pitchFamily="18" charset="0"/>
              </a:endParaRPr>
            </a:p>
          </p:txBody>
        </p:sp>
        <p:cxnSp>
          <p:nvCxnSpPr>
            <p:cNvPr id="324637" name="Line 324636"/>
            <p:cNvCxnSpPr/>
            <p:nvPr/>
          </p:nvCxnSpPr>
          <p:spPr bwMode="auto">
            <a:xfrm>
              <a:off x="1064260" y="3054985"/>
              <a:ext cx="8486140" cy="635"/>
            </a:xfrm>
            <a:prstGeom prst="line">
              <a:avLst/>
            </a:prstGeom>
            <a:noFill/>
            <a:ln w="9525" cap="flat" cmpd="sng">
              <a:solidFill>
                <a:srgbClr val="333399">
                  <a:alpha val="10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324638" name="Line 324637"/>
            <p:cNvCxnSpPr/>
            <p:nvPr/>
          </p:nvCxnSpPr>
          <p:spPr bwMode="auto">
            <a:xfrm>
              <a:off x="1097915" y="5878195"/>
              <a:ext cx="8486140" cy="635"/>
            </a:xfrm>
            <a:prstGeom prst="line">
              <a:avLst/>
            </a:prstGeom>
            <a:noFill/>
            <a:ln w="9525" cap="flat" cmpd="sng">
              <a:solidFill>
                <a:srgbClr val="333399">
                  <a:alpha val="100000"/>
                </a:srgbClr>
              </a:solidFill>
              <a:prstDash val="dash"/>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902335" y="1178560"/>
            <a:ext cx="8731885" cy="970915"/>
          </a:xfrm>
          <a:prstGeom prst="rect">
            <a:avLst/>
          </a:prstGeom>
          <a:solidFill>
            <a:srgbClr val="66FF66"/>
          </a:solidFill>
          <a:ln w="0" cap="flat" cmpd="sng">
            <a:solidFill>
              <a:srgbClr val="000099">
                <a:alpha val="100000"/>
              </a:srgbClr>
            </a:solidFill>
            <a:prstDash val="solid"/>
          </a:ln>
        </p:spPr>
        <p:txBody>
          <a:bodyPr vert="horz" wrap="square" lIns="91440" tIns="45720" rIns="91440" bIns="45720" numCol="1" anchor="t">
            <a:spAutoFit/>
          </a:bodyPr>
          <a:lstStyle/>
          <a:p>
            <a:pPr marL="0" indent="0" algn="l" defTabSz="457200" eaLnBrk="0" fontAlgn="base" hangingPunct="0">
              <a:lnSpc>
                <a:spcPct val="110000"/>
              </a:lnSpc>
              <a:spcBef>
                <a:spcPts val="0"/>
              </a:spcBef>
              <a:spcAft>
                <a:spcPts val="0"/>
              </a:spcAft>
              <a:buFontTx/>
              <a:buNone/>
            </a:pPr>
            <a:r>
              <a:rPr lang="zh-CN" altLang="zh-CN" sz="2600" b="1">
                <a:latin typeface="Times New Roman" panose="02020603050405020304" pitchFamily="18" charset="0"/>
                <a:ea typeface="华文楷体" panose="02010600040101010101" charset="-122"/>
                <a:cs typeface="Times New Roman" panose="02020603050405020304" pitchFamily="18" charset="0"/>
              </a:rPr>
              <a:t>除了建议标准和互联网标准这两种</a:t>
            </a:r>
            <a:r>
              <a:rPr lang="en-US" altLang="zh-CN" sz="2600" b="1">
                <a:latin typeface="Times New Roman" panose="02020603050405020304" pitchFamily="18" charset="0"/>
                <a:ea typeface="华文楷体" panose="02010600040101010101" charset="-122"/>
                <a:cs typeface="Times New Roman" panose="02020603050405020304" pitchFamily="18" charset="0"/>
              </a:rPr>
              <a:t> RFC </a:t>
            </a:r>
            <a:r>
              <a:rPr lang="zh-CN" altLang="zh-CN" sz="2600" b="1">
                <a:latin typeface="Times New Roman" panose="02020603050405020304" pitchFamily="18" charset="0"/>
                <a:ea typeface="华文楷体" panose="02010600040101010101" charset="-122"/>
                <a:cs typeface="Times New Roman" panose="02020603050405020304" pitchFamily="18" charset="0"/>
              </a:rPr>
              <a:t>文档外，还有三种</a:t>
            </a:r>
            <a:r>
              <a:rPr lang="en-US" altLang="zh-CN" sz="2600" b="1">
                <a:latin typeface="Times New Roman" panose="02020603050405020304" pitchFamily="18" charset="0"/>
                <a:ea typeface="华文楷体" panose="02010600040101010101" charset="-122"/>
                <a:cs typeface="Times New Roman" panose="02020603050405020304" pitchFamily="18" charset="0"/>
              </a:rPr>
              <a:t> RFC </a:t>
            </a:r>
            <a:r>
              <a:rPr lang="zh-CN" altLang="zh-CN" sz="2600" b="1">
                <a:latin typeface="Times New Roman" panose="02020603050405020304" pitchFamily="18" charset="0"/>
                <a:ea typeface="华文楷体" panose="02010600040101010101" charset="-122"/>
                <a:cs typeface="Times New Roman" panose="02020603050405020304" pitchFamily="18" charset="0"/>
              </a:rPr>
              <a:t>文档，即历史的、实验的和提供信息的</a:t>
            </a:r>
            <a:r>
              <a:rPr lang="en-US" altLang="zh-CN" sz="2600" b="1">
                <a:latin typeface="Times New Roman" panose="02020603050405020304" pitchFamily="18" charset="0"/>
                <a:ea typeface="华文楷体" panose="02010600040101010101" charset="-122"/>
                <a:cs typeface="Times New Roman" panose="02020603050405020304" pitchFamily="18" charset="0"/>
              </a:rPr>
              <a:t> RFC </a:t>
            </a:r>
            <a:r>
              <a:rPr lang="zh-CN" altLang="zh-CN" sz="2600" b="1">
                <a:latin typeface="Times New Roman" panose="02020603050405020304" pitchFamily="18" charset="0"/>
                <a:ea typeface="华文楷体" panose="02010600040101010101" charset="-122"/>
                <a:cs typeface="Times New Roman" panose="02020603050405020304" pitchFamily="18" charset="0"/>
              </a:rPr>
              <a:t>文档</a:t>
            </a:r>
            <a:r>
              <a:rPr lang="zh-CN" altLang="en-US" sz="2600" b="1">
                <a:latin typeface="Times New Roman" panose="02020603050405020304" pitchFamily="18" charset="0"/>
                <a:ea typeface="华文楷体" panose="02010600040101010101" charset="-122"/>
                <a:cs typeface="Times New Roman" panose="02020603050405020304" pitchFamily="18" charset="0"/>
              </a:rPr>
              <a:t>。</a:t>
            </a:r>
            <a:endParaRPr lang="ko-KR" altLang="en-US" sz="2600" b="1">
              <a:latin typeface="Times New Roman" panose="02020603050405020304" pitchFamily="18" charset="0"/>
              <a:ea typeface="华文楷体" panose="02010600040101010101" charset="-122"/>
              <a:cs typeface="Times New Roman" panose="02020603050405020304" pitchFamily="18" charset="0"/>
            </a:endParaRPr>
          </a:p>
        </p:txBody>
      </p:sp>
      <p:sp>
        <p:nvSpPr>
          <p:cNvPr id="4" name="Rect 0"/>
          <p:cNvSpPr txBox="1"/>
          <p:nvPr>
            <p:ph type="sldNum" idx="12"/>
          </p:nvPr>
        </p:nvSpPr>
        <p:spPr>
          <a:xfrm>
            <a:off x="8963660" y="6116955"/>
            <a:ext cx="447675"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ph type="title"/>
          </p:nvPr>
        </p:nvSpPr>
        <p:spPr>
          <a:xfrm>
            <a:off x="823595" y="253365"/>
            <a:ext cx="6128385" cy="882650"/>
          </a:xfrm>
          <a:prstGeom prst="rect">
            <a:avLst/>
          </a:prstGeom>
          <a:noFill/>
          <a:ln w="0">
            <a:noFill/>
          </a:ln>
        </p:spPr>
        <p:txBody>
          <a:bodyPr vert="horz" wrap="square" lIns="91440" tIns="45720" rIns="91440" bIns="45720" numCol="1" anchor="ctr">
            <a:noAutofit/>
          </a:bodyPr>
          <a:lstStyle/>
          <a:p>
            <a:pPr marL="0" indent="0" algn="ctr" defTabSz="457200" eaLnBrk="1" fontAlgn="base" hangingPunct="1">
              <a:lnSpc>
                <a:spcPct val="100000"/>
              </a:lnSpc>
              <a:spcBef>
                <a:spcPts val="0"/>
              </a:spcBef>
              <a:spcAft>
                <a:spcPts val="0"/>
              </a:spcAft>
              <a:buFontTx/>
              <a:buNone/>
            </a:pPr>
            <a:r>
              <a:rPr sz="3600">
                <a:ln w="3175" cap="flat" cmpd="sng">
                  <a:noFill/>
                </a:ln>
                <a:solidFill>
                  <a:schemeClr val="tx1"/>
                </a:solidFill>
                <a:latin typeface="Times New Roman" panose="02020603050405020304" pitchFamily="18" charset="0"/>
                <a:ea typeface="华文楷体" panose="02010600040101010101" charset="-122"/>
                <a:cs typeface="宋体" panose="02010600030101010101" pitchFamily="2" charset="-122"/>
              </a:rPr>
              <a:t>计算机网络的形成和发展</a:t>
            </a:r>
            <a:endParaRPr lang="ko-KR" altLang="en-US" sz="3600">
              <a:ln w="3175" cap="flat" cmpd="sng">
                <a:noFill/>
              </a:ln>
              <a:solidFill>
                <a:schemeClr val="tx1"/>
              </a:solidFill>
              <a:latin typeface="Times New Roman" panose="02020603050405020304" pitchFamily="18" charset="0"/>
              <a:ea typeface="华文楷体" panose="02010600040101010101" charset="-122"/>
              <a:cs typeface="宋体" panose="02010600030101010101" pitchFamily="2" charset="-122"/>
            </a:endParaRPr>
          </a:p>
        </p:txBody>
      </p:sp>
      <p:sp>
        <p:nvSpPr>
          <p:cNvPr id="3" name="内容占位符 2"/>
          <p:cNvSpPr>
            <a:spLocks noGrp="1"/>
          </p:cNvSpPr>
          <p:nvPr>
            <p:ph idx="1"/>
          </p:nvPr>
        </p:nvSpPr>
        <p:spPr>
          <a:xfrm>
            <a:off x="1064260" y="2205355"/>
            <a:ext cx="8346440" cy="3333115"/>
          </a:xfrm>
        </p:spPr>
        <p:txBody>
          <a:bodyPr/>
          <a:lstStyle/>
          <a:p>
            <a:pPr marL="0" indent="0">
              <a:buNone/>
            </a:pPr>
            <a:r>
              <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rPr>
              <a:t>源自美国的互联网是自印刷术以来人类通信方面最大的变革。</a:t>
            </a:r>
            <a:endParaRPr lang="zh-CN" altLang="en-US" sz="2400" b="1" dirty="0">
              <a:solidFill>
                <a:srgbClr val="000000"/>
              </a:solidFill>
              <a:latin typeface="Times New Roman" panose="02020603050405020304" pitchFamily="18" charset="0"/>
              <a:cs typeface="Times New Roman" panose="02020603050405020304" pitchFamily="18" charset="0"/>
              <a:sym typeface="Arial" panose="020B0604020202020204" pitchFamily="34" charset="0"/>
            </a:endParaRPr>
          </a:p>
          <a:p>
            <a:r>
              <a:rPr lang="zh-CN" altLang="en-US" sz="2400" b="1" dirty="0">
                <a:solidFill>
                  <a:srgbClr val="FF0000"/>
                </a:solidFill>
                <a:latin typeface="Times New Roman" panose="02020603050405020304" pitchFamily="18" charset="0"/>
                <a:cs typeface="Times New Roman" panose="02020603050405020304" pitchFamily="18" charset="0"/>
              </a:rPr>
              <a:t>第一阶段：</a:t>
            </a:r>
            <a:r>
              <a:rPr lang="zh-CN" altLang="en-US" sz="2400" b="1" dirty="0">
                <a:latin typeface="Times New Roman" panose="02020603050405020304" pitchFamily="18" charset="0"/>
                <a:cs typeface="Times New Roman" panose="02020603050405020304" pitchFamily="18" charset="0"/>
              </a:rPr>
              <a:t>从单个网络 </a:t>
            </a:r>
            <a:r>
              <a:rPr lang="en-US" altLang="zh-CN" sz="2400" b="1" dirty="0">
                <a:latin typeface="Times New Roman" panose="02020603050405020304" pitchFamily="18" charset="0"/>
                <a:cs typeface="Times New Roman" panose="02020603050405020304" pitchFamily="18" charset="0"/>
              </a:rPr>
              <a:t>ARPANET </a:t>
            </a:r>
            <a:r>
              <a:rPr lang="zh-CN" altLang="en-US" sz="2400" b="1" dirty="0">
                <a:latin typeface="Times New Roman" panose="02020603050405020304" pitchFamily="18" charset="0"/>
                <a:cs typeface="Times New Roman" panose="02020603050405020304" pitchFamily="18" charset="0"/>
              </a:rPr>
              <a:t>向互联网发展的过程。 </a:t>
            </a:r>
            <a:endParaRPr lang="zh-CN" altLang="en-US"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1983 </a:t>
            </a:r>
            <a:r>
              <a:rPr lang="zh-CN" altLang="en-US" sz="2400" b="1" dirty="0">
                <a:latin typeface="Times New Roman" panose="02020603050405020304" pitchFamily="18" charset="0"/>
                <a:cs typeface="Times New Roman" panose="02020603050405020304" pitchFamily="18" charset="0"/>
              </a:rPr>
              <a:t>年， </a:t>
            </a:r>
            <a:r>
              <a:rPr lang="en-US" altLang="zh-CN" sz="2400" b="1" dirty="0">
                <a:latin typeface="Times New Roman" panose="02020603050405020304" pitchFamily="18" charset="0"/>
                <a:cs typeface="Times New Roman" panose="02020603050405020304" pitchFamily="18" charset="0"/>
              </a:rPr>
              <a:t>TCP/IP </a:t>
            </a:r>
            <a:r>
              <a:rPr lang="zh-CN" altLang="en-US" sz="2400" b="1" dirty="0">
                <a:latin typeface="Times New Roman" panose="02020603050405020304" pitchFamily="18" charset="0"/>
                <a:cs typeface="Times New Roman" panose="02020603050405020304" pitchFamily="18" charset="0"/>
              </a:rPr>
              <a:t>协议成为 </a:t>
            </a:r>
            <a:r>
              <a:rPr lang="en-US" altLang="zh-CN" sz="2400" b="1" dirty="0">
                <a:latin typeface="Times New Roman" panose="02020603050405020304" pitchFamily="18" charset="0"/>
                <a:cs typeface="Times New Roman" panose="02020603050405020304" pitchFamily="18" charset="0"/>
              </a:rPr>
              <a:t>ARPANET </a:t>
            </a:r>
            <a:r>
              <a:rPr lang="zh-CN" altLang="en-US" sz="2400" b="1" dirty="0">
                <a:latin typeface="Times New Roman" panose="02020603050405020304" pitchFamily="18" charset="0"/>
                <a:cs typeface="Times New Roman" panose="02020603050405020304" pitchFamily="18" charset="0"/>
              </a:rPr>
              <a:t>上的标准协议，</a:t>
            </a:r>
            <a:r>
              <a:rPr lang="zh-CN" altLang="zh-CN" sz="2400" b="1" dirty="0">
                <a:latin typeface="Times New Roman" panose="02020603050405020304" pitchFamily="18" charset="0"/>
                <a:cs typeface="Times New Roman" panose="02020603050405020304" pitchFamily="18" charset="0"/>
              </a:rPr>
              <a:t>使得所有使用</a:t>
            </a:r>
            <a:r>
              <a:rPr lang="en-US" altLang="zh-CN" sz="2400" b="1" dirty="0">
                <a:latin typeface="Times New Roman" panose="02020603050405020304" pitchFamily="18" charset="0"/>
                <a:cs typeface="Times New Roman" panose="02020603050405020304" pitchFamily="18" charset="0"/>
              </a:rPr>
              <a:t> TCP/IP </a:t>
            </a:r>
            <a:r>
              <a:rPr lang="zh-CN" altLang="zh-CN" sz="2400" b="1" dirty="0">
                <a:latin typeface="Times New Roman" panose="02020603050405020304" pitchFamily="18" charset="0"/>
                <a:cs typeface="Times New Roman" panose="02020603050405020304" pitchFamily="18" charset="0"/>
              </a:rPr>
              <a:t>协议的计算机都能利用互连网相互通信</a:t>
            </a:r>
            <a:r>
              <a:rPr lang="zh-CN" altLang="en-US" sz="2400" b="1" dirty="0">
                <a:latin typeface="Times New Roman" panose="02020603050405020304" pitchFamily="18" charset="0"/>
                <a:cs typeface="Times New Roman" panose="02020603050405020304" pitchFamily="18" charset="0"/>
              </a:rPr>
              <a:t>。    </a:t>
            </a:r>
            <a:r>
              <a:rPr lang="zh-CN" altLang="en-US" sz="2400" b="1" i="1" dirty="0">
                <a:solidFill>
                  <a:srgbClr val="FF0000"/>
                </a:solidFill>
                <a:latin typeface="Times New Roman" panose="02020603050405020304" pitchFamily="18" charset="0"/>
                <a:cs typeface="Times New Roman" panose="02020603050405020304" pitchFamily="18" charset="0"/>
              </a:rPr>
              <a:t>拉</a:t>
            </a:r>
            <a:r>
              <a:rPr lang="zh-CN" altLang="en-US" sz="2400" b="1" dirty="0">
                <a:solidFill>
                  <a:srgbClr val="FF0000"/>
                </a:solidFill>
                <a:latin typeface="Times New Roman" panose="02020603050405020304" pitchFamily="18" charset="0"/>
                <a:cs typeface="Times New Roman" panose="02020603050405020304" pitchFamily="18" charset="0"/>
              </a:rPr>
              <a:t>里</a:t>
            </a:r>
            <a:r>
              <a:rPr lang="en-US" altLang="zh-CN" sz="2400" b="1" dirty="0">
                <a:solidFill>
                  <a:srgbClr val="FF0000"/>
                </a:solidFill>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cs typeface="Times New Roman" panose="02020603050405020304" pitchFamily="18" charset="0"/>
              </a:rPr>
              <a:t>罗伯茨 “阿帕网之父”文顿</a:t>
            </a:r>
            <a:r>
              <a:rPr lang="en-US" altLang="zh-CN" sz="2400" b="1" dirty="0">
                <a:solidFill>
                  <a:srgbClr val="FF0000"/>
                </a:solidFill>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cs typeface="Times New Roman" panose="02020603050405020304" pitchFamily="18" charset="0"/>
              </a:rPr>
              <a:t>瑟夫 “互联网之父”</a:t>
            </a:r>
            <a:endParaRPr lang="zh-CN" altLang="en-US" sz="2400" b="1" dirty="0">
              <a:solidFill>
                <a:srgbClr val="FF0000"/>
              </a:solidFill>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人们把 </a:t>
            </a:r>
            <a:r>
              <a:rPr lang="en-US" altLang="zh-CN" sz="2400" b="1" dirty="0">
                <a:latin typeface="Times New Roman" panose="02020603050405020304" pitchFamily="18" charset="0"/>
                <a:cs typeface="Times New Roman" panose="02020603050405020304" pitchFamily="18" charset="0"/>
              </a:rPr>
              <a:t>1983 </a:t>
            </a:r>
            <a:r>
              <a:rPr lang="zh-CN" altLang="en-US" sz="2400" b="1" dirty="0">
                <a:latin typeface="Times New Roman" panose="02020603050405020304" pitchFamily="18" charset="0"/>
                <a:cs typeface="Times New Roman" panose="02020603050405020304" pitchFamily="18" charset="0"/>
              </a:rPr>
              <a:t>年作为互联网的诞生时间。同年，</a:t>
            </a:r>
            <a:r>
              <a:rPr lang="en-US" altLang="zh-CN" sz="2400" b="1" dirty="0">
                <a:latin typeface="Times New Roman" panose="02020603050405020304" pitchFamily="18" charset="0"/>
                <a:cs typeface="Times New Roman" panose="02020603050405020304" pitchFamily="18" charset="0"/>
              </a:rPr>
              <a:t>ARPANET</a:t>
            </a:r>
            <a:r>
              <a:rPr lang="zh-CN" altLang="en-US" sz="2400" b="1" dirty="0">
                <a:latin typeface="Times New Roman" panose="02020603050405020304" pitchFamily="18" charset="0"/>
                <a:cs typeface="Times New Roman" panose="02020603050405020304" pitchFamily="18" charset="0"/>
              </a:rPr>
              <a:t>分解成两个网络：</a:t>
            </a:r>
            <a:endParaRPr lang="zh-CN" altLang="en-US" sz="2400" b="1" dirty="0">
              <a:latin typeface="Times New Roman" panose="02020603050405020304" pitchFamily="18" charset="0"/>
              <a:cs typeface="Times New Roman" panose="02020603050405020304" pitchFamily="18" charset="0"/>
            </a:endParaRPr>
          </a:p>
          <a:p>
            <a:pPr marL="0" indent="0">
              <a:buNone/>
            </a:pPr>
            <a:r>
              <a:rPr lang="en-US" altLang="zh-CN" sz="2400" b="1" dirty="0">
                <a:latin typeface="Times New Roman" panose="02020603050405020304" pitchFamily="18" charset="0"/>
                <a:cs typeface="Times New Roman" panose="02020603050405020304" pitchFamily="18" charset="0"/>
              </a:rPr>
              <a:t>    ARPANET——</a:t>
            </a:r>
            <a:r>
              <a:rPr lang="zh-CN" altLang="en-US" sz="2400" b="1" dirty="0">
                <a:latin typeface="Times New Roman" panose="02020603050405020304" pitchFamily="18" charset="0"/>
                <a:cs typeface="Times New Roman" panose="02020603050405020304" pitchFamily="18" charset="0"/>
              </a:rPr>
              <a:t>进行实验研究用的科研网</a:t>
            </a:r>
            <a:endParaRPr lang="zh-CN" altLang="en-US" sz="2400" b="1" dirty="0">
              <a:latin typeface="Times New Roman" panose="02020603050405020304" pitchFamily="18" charset="0"/>
              <a:cs typeface="Times New Roman" panose="02020603050405020304" pitchFamily="18" charset="0"/>
            </a:endParaRPr>
          </a:p>
          <a:p>
            <a:pPr marL="0" indent="0">
              <a:buNone/>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MILNET——</a:t>
            </a:r>
            <a:r>
              <a:rPr lang="zh-CN" altLang="en-US" sz="2400" b="1" dirty="0">
                <a:latin typeface="Times New Roman" panose="02020603050405020304" pitchFamily="18" charset="0"/>
                <a:cs typeface="Times New Roman" panose="02020603050405020304" pitchFamily="18" charset="0"/>
              </a:rPr>
              <a:t>军用计算机网络</a:t>
            </a:r>
            <a:endParaRPr lang="zh-CN" altLang="en-US"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1990</a:t>
            </a:r>
            <a:r>
              <a:rPr lang="zh-CN" altLang="zh-CN" sz="2400" b="1" dirty="0">
                <a:latin typeface="Times New Roman" panose="02020603050405020304" pitchFamily="18" charset="0"/>
                <a:cs typeface="Times New Roman" panose="02020603050405020304" pitchFamily="18" charset="0"/>
              </a:rPr>
              <a:t>年</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ARPANET </a:t>
            </a:r>
            <a:r>
              <a:rPr lang="zh-CN" altLang="zh-CN" sz="2400" b="1" dirty="0">
                <a:latin typeface="Times New Roman" panose="02020603050405020304" pitchFamily="18" charset="0"/>
                <a:cs typeface="Times New Roman" panose="02020603050405020304" pitchFamily="18" charset="0"/>
              </a:rPr>
              <a:t>正式宣布关闭</a:t>
            </a:r>
            <a:r>
              <a:rPr lang="zh-CN" altLang="en-US"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a:xfrm>
            <a:off x="8946515" y="6108700"/>
            <a:ext cx="464820" cy="365760"/>
          </a:xfrm>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zh-CN" altLang="en-US"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Rectangle 3"/>
          <p:cNvSpPr>
            <a:spLocks noGrp="1" noChangeArrowheads="1"/>
          </p:cNvSpPr>
          <p:nvPr>
            <p:ph idx="1"/>
          </p:nvPr>
        </p:nvSpPr>
        <p:spPr>
          <a:xfrm>
            <a:off x="1062355" y="3978910"/>
            <a:ext cx="8346440" cy="2649855"/>
          </a:xfrm>
        </p:spPr>
        <p:txBody>
          <a:bodyPr/>
          <a:lstStyle/>
          <a:p>
            <a:r>
              <a:rPr lang="zh-CN" altLang="en-US" sz="2800" b="1" dirty="0">
                <a:solidFill>
                  <a:srgbClr val="FF0000"/>
                </a:solidFill>
                <a:latin typeface="Times New Roman" panose="02020603050405020304" pitchFamily="18" charset="0"/>
                <a:cs typeface="Times New Roman" panose="02020603050405020304" pitchFamily="18" charset="0"/>
              </a:rPr>
              <a:t>第二阶段：</a:t>
            </a:r>
            <a:r>
              <a:rPr lang="zh-CN" altLang="en-US" sz="2800" b="1" dirty="0">
                <a:latin typeface="Times New Roman" panose="02020603050405020304" pitchFamily="18" charset="0"/>
                <a:cs typeface="Times New Roman" panose="02020603050405020304" pitchFamily="18" charset="0"/>
              </a:rPr>
              <a:t>建成了三级结构的互联网。 </a:t>
            </a:r>
            <a:endParaRPr lang="zh-CN" altLang="en-US"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它是一个三级计算机网络，分为主干网、地区网和校园网（或企业网）。</a:t>
            </a:r>
            <a:endParaRPr lang="en-US" altLang="zh-CN" sz="2800" b="1" dirty="0">
              <a:latin typeface="Times New Roman" panose="02020603050405020304" pitchFamily="18" charset="0"/>
              <a:cs typeface="Times New Roman" panose="02020603050405020304" pitchFamily="18" charset="0"/>
            </a:endParaRPr>
          </a:p>
        </p:txBody>
      </p:sp>
      <p:grpSp>
        <p:nvGrpSpPr>
          <p:cNvPr id="5" name="组合 4"/>
          <p:cNvGrpSpPr/>
          <p:nvPr/>
        </p:nvGrpSpPr>
        <p:grpSpPr>
          <a:xfrm>
            <a:off x="884555" y="1170940"/>
            <a:ext cx="8669020" cy="3128010"/>
            <a:chOff x="884555" y="1170940"/>
            <a:chExt cx="8669020" cy="3128010"/>
          </a:xfrm>
        </p:grpSpPr>
        <p:cxnSp>
          <p:nvCxnSpPr>
            <p:cNvPr id="6" name="直接连接符 5"/>
            <p:cNvCxnSpPr>
              <a:endCxn id="17" idx="7"/>
            </p:cNvCxnSpPr>
            <p:nvPr/>
          </p:nvCxnSpPr>
          <p:spPr bwMode="auto">
            <a:xfrm flipH="1">
              <a:off x="3121660" y="1670685"/>
              <a:ext cx="1522095" cy="84074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p:nvCxnSpPr>
          <p:spPr bwMode="auto">
            <a:xfrm flipH="1">
              <a:off x="4643755" y="1899920"/>
              <a:ext cx="419100" cy="611505"/>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a:endCxn id="16" idx="1"/>
            </p:cNvCxnSpPr>
            <p:nvPr/>
          </p:nvCxnSpPr>
          <p:spPr bwMode="auto">
            <a:xfrm>
              <a:off x="5877560" y="1670685"/>
              <a:ext cx="1770380" cy="84074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86175" y="1922780"/>
              <a:ext cx="419100"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0"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43755" y="2063750"/>
              <a:ext cx="419100"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85585" y="1995170"/>
              <a:ext cx="419100"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2" name="椭圆 11"/>
            <p:cNvSpPr/>
            <p:nvPr/>
          </p:nvSpPr>
          <p:spPr bwMode="auto">
            <a:xfrm>
              <a:off x="4175760" y="1170940"/>
              <a:ext cx="1800225" cy="648335"/>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2" charset="-122"/>
                </a:rPr>
                <a:t>主干网</a:t>
              </a:r>
              <a:endParaRPr kumimoji="0"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2" charset="-122"/>
              </a:endParaRPr>
            </a:p>
          </p:txBody>
        </p:sp>
        <p:grpSp>
          <p:nvGrpSpPr>
            <p:cNvPr id="13" name="组合 12"/>
            <p:cNvGrpSpPr/>
            <p:nvPr/>
          </p:nvGrpSpPr>
          <p:grpSpPr>
            <a:xfrm>
              <a:off x="884555" y="2858770"/>
              <a:ext cx="1355090" cy="1440180"/>
              <a:chOff x="884555" y="2858770"/>
              <a:chExt cx="1355090" cy="1440180"/>
            </a:xfrm>
          </p:grpSpPr>
          <p:cxnSp>
            <p:nvCxnSpPr>
              <p:cNvPr id="84" name="直接连接符 83"/>
              <p:cNvCxnSpPr>
                <a:endCxn id="99" idx="2"/>
              </p:cNvCxnSpPr>
              <p:nvPr/>
            </p:nvCxnSpPr>
            <p:spPr bwMode="auto">
              <a:xfrm flipH="1">
                <a:off x="1603375" y="2858770"/>
                <a:ext cx="635635" cy="832485"/>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5"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16405" y="3052445"/>
                <a:ext cx="419100"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86" name="组合 85"/>
              <p:cNvGrpSpPr/>
              <p:nvPr/>
            </p:nvGrpSpPr>
            <p:grpSpPr>
              <a:xfrm>
                <a:off x="884555" y="3620135"/>
                <a:ext cx="1249680" cy="679450"/>
                <a:chOff x="884555" y="3620135"/>
                <a:chExt cx="1249680" cy="679450"/>
              </a:xfrm>
            </p:grpSpPr>
            <p:grpSp>
              <p:nvGrpSpPr>
                <p:cNvPr id="87" name="Group 1428"/>
                <p:cNvGrpSpPr/>
                <p:nvPr/>
              </p:nvGrpSpPr>
              <p:grpSpPr bwMode="auto">
                <a:xfrm>
                  <a:off x="884555" y="3620135"/>
                  <a:ext cx="1226185" cy="679450"/>
                  <a:chOff x="884555" y="3620135"/>
                  <a:chExt cx="1226185" cy="679450"/>
                </a:xfrm>
              </p:grpSpPr>
              <p:sp>
                <p:nvSpPr>
                  <p:cNvPr id="89" name="Oval 1429"/>
                  <p:cNvSpPr>
                    <a:spLocks noChangeArrowheads="1"/>
                  </p:cNvSpPr>
                  <p:nvPr/>
                </p:nvSpPr>
                <p:spPr bwMode="auto">
                  <a:xfrm>
                    <a:off x="1169670" y="3620135"/>
                    <a:ext cx="530225" cy="18415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0" name="Oval 1430"/>
                  <p:cNvSpPr>
                    <a:spLocks noChangeArrowheads="1"/>
                  </p:cNvSpPr>
                  <p:nvPr/>
                </p:nvSpPr>
                <p:spPr bwMode="auto">
                  <a:xfrm rot="900000">
                    <a:off x="1617980" y="3683635"/>
                    <a:ext cx="358140" cy="14859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 name="Oval 1431"/>
                  <p:cNvSpPr>
                    <a:spLocks noChangeArrowheads="1"/>
                  </p:cNvSpPr>
                  <p:nvPr/>
                </p:nvSpPr>
                <p:spPr bwMode="auto">
                  <a:xfrm rot="1500000">
                    <a:off x="1797685" y="3834765"/>
                    <a:ext cx="312420" cy="17399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2" name="Oval 1432"/>
                  <p:cNvSpPr>
                    <a:spLocks noChangeArrowheads="1"/>
                  </p:cNvSpPr>
                  <p:nvPr/>
                </p:nvSpPr>
                <p:spPr bwMode="auto">
                  <a:xfrm rot="-1560000">
                    <a:off x="1697355" y="4007485"/>
                    <a:ext cx="379095" cy="21463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3" name="Oval 1433"/>
                  <p:cNvSpPr>
                    <a:spLocks noChangeArrowheads="1"/>
                  </p:cNvSpPr>
                  <p:nvPr/>
                </p:nvSpPr>
                <p:spPr bwMode="auto">
                  <a:xfrm>
                    <a:off x="1231900" y="4027805"/>
                    <a:ext cx="613410" cy="27178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4" name="Oval 1434"/>
                  <p:cNvSpPr>
                    <a:spLocks noChangeArrowheads="1"/>
                  </p:cNvSpPr>
                  <p:nvPr/>
                </p:nvSpPr>
                <p:spPr bwMode="auto">
                  <a:xfrm rot="1080000">
                    <a:off x="980440" y="4027805"/>
                    <a:ext cx="345440"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5" name="Oval 1435"/>
                  <p:cNvSpPr>
                    <a:spLocks noChangeArrowheads="1"/>
                  </p:cNvSpPr>
                  <p:nvPr/>
                </p:nvSpPr>
                <p:spPr bwMode="auto">
                  <a:xfrm>
                    <a:off x="884555" y="3888105"/>
                    <a:ext cx="282575"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6" name="Oval 1436"/>
                  <p:cNvSpPr>
                    <a:spLocks noChangeArrowheads="1"/>
                  </p:cNvSpPr>
                  <p:nvPr/>
                </p:nvSpPr>
                <p:spPr bwMode="auto">
                  <a:xfrm rot="-1860000">
                    <a:off x="929640" y="3749675"/>
                    <a:ext cx="384175"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7" name="Freeform 1437"/>
                  <p:cNvSpPr/>
                  <p:nvPr/>
                </p:nvSpPr>
                <p:spPr bwMode="auto">
                  <a:xfrm>
                    <a:off x="1017270" y="3738245"/>
                    <a:ext cx="961390" cy="462280"/>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8" name="Freeform 1438"/>
                  <p:cNvSpPr/>
                  <p:nvPr/>
                </p:nvSpPr>
                <p:spPr bwMode="auto">
                  <a:xfrm>
                    <a:off x="1202055" y="3703955"/>
                    <a:ext cx="152400" cy="133985"/>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9" name="Freeform 1439"/>
                  <p:cNvSpPr/>
                  <p:nvPr/>
                </p:nvSpPr>
                <p:spPr bwMode="auto">
                  <a:xfrm>
                    <a:off x="1562100" y="3668395"/>
                    <a:ext cx="106680" cy="99060"/>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8" name="Text Box 1524"/>
                <p:cNvSpPr txBox="1">
                  <a:spLocks noChangeArrowheads="1"/>
                </p:cNvSpPr>
                <p:nvPr/>
              </p:nvSpPr>
              <p:spPr bwMode="auto">
                <a:xfrm>
                  <a:off x="909955" y="3754755"/>
                  <a:ext cx="122428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ea typeface="黑体" panose="02010609060101010101" pitchFamily="2" charset="-122"/>
                    </a:rPr>
                    <a:t>校园网</a:t>
                  </a:r>
                  <a:endParaRPr lang="zh-CN" altLang="en-US" sz="2000" b="1" dirty="0">
                    <a:ea typeface="黑体" panose="02010609060101010101" pitchFamily="2" charset="-122"/>
                  </a:endParaRPr>
                </a:p>
              </p:txBody>
            </p:sp>
          </p:grpSp>
        </p:grpSp>
        <p:grpSp>
          <p:nvGrpSpPr>
            <p:cNvPr id="14" name="组合 13"/>
            <p:cNvGrpSpPr/>
            <p:nvPr/>
          </p:nvGrpSpPr>
          <p:grpSpPr>
            <a:xfrm>
              <a:off x="2436495" y="2858770"/>
              <a:ext cx="1249680" cy="1440180"/>
              <a:chOff x="2436495" y="2858770"/>
              <a:chExt cx="1249680" cy="1440180"/>
            </a:xfrm>
          </p:grpSpPr>
          <p:cxnSp>
            <p:nvCxnSpPr>
              <p:cNvPr id="68" name="直接连接符 67"/>
              <p:cNvCxnSpPr>
                <a:endCxn id="73" idx="4"/>
              </p:cNvCxnSpPr>
              <p:nvPr/>
            </p:nvCxnSpPr>
            <p:spPr bwMode="auto">
              <a:xfrm>
                <a:off x="2830830" y="2858770"/>
                <a:ext cx="156210" cy="94488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9"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84780" y="3101340"/>
                <a:ext cx="419100"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70" name="组合 69"/>
              <p:cNvGrpSpPr/>
              <p:nvPr/>
            </p:nvGrpSpPr>
            <p:grpSpPr>
              <a:xfrm>
                <a:off x="2436495" y="3620135"/>
                <a:ext cx="1249680" cy="679450"/>
                <a:chOff x="2436495" y="3620135"/>
                <a:chExt cx="1249680" cy="679450"/>
              </a:xfrm>
            </p:grpSpPr>
            <p:grpSp>
              <p:nvGrpSpPr>
                <p:cNvPr id="71" name="Group 1428"/>
                <p:cNvGrpSpPr/>
                <p:nvPr/>
              </p:nvGrpSpPr>
              <p:grpSpPr bwMode="auto">
                <a:xfrm>
                  <a:off x="2436495" y="3620135"/>
                  <a:ext cx="1226185" cy="679450"/>
                  <a:chOff x="2436495" y="3620135"/>
                  <a:chExt cx="1226185" cy="679450"/>
                </a:xfrm>
              </p:grpSpPr>
              <p:sp>
                <p:nvSpPr>
                  <p:cNvPr id="73" name="Oval 1429"/>
                  <p:cNvSpPr>
                    <a:spLocks noChangeArrowheads="1"/>
                  </p:cNvSpPr>
                  <p:nvPr/>
                </p:nvSpPr>
                <p:spPr bwMode="auto">
                  <a:xfrm>
                    <a:off x="2722245" y="3620135"/>
                    <a:ext cx="530225" cy="18415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4" name="Oval 1430"/>
                  <p:cNvSpPr>
                    <a:spLocks noChangeArrowheads="1"/>
                  </p:cNvSpPr>
                  <p:nvPr/>
                </p:nvSpPr>
                <p:spPr bwMode="auto">
                  <a:xfrm rot="900000">
                    <a:off x="3169920" y="3683635"/>
                    <a:ext cx="358140" cy="14859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5" name="Oval 1431"/>
                  <p:cNvSpPr>
                    <a:spLocks noChangeArrowheads="1"/>
                  </p:cNvSpPr>
                  <p:nvPr/>
                </p:nvSpPr>
                <p:spPr bwMode="auto">
                  <a:xfrm rot="1500000">
                    <a:off x="3350260" y="3834765"/>
                    <a:ext cx="312420" cy="17399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6" name="Oval 1432"/>
                  <p:cNvSpPr>
                    <a:spLocks noChangeArrowheads="1"/>
                  </p:cNvSpPr>
                  <p:nvPr/>
                </p:nvSpPr>
                <p:spPr bwMode="auto">
                  <a:xfrm rot="-1560000">
                    <a:off x="3249930" y="4007485"/>
                    <a:ext cx="379095" cy="21463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7" name="Oval 1433"/>
                  <p:cNvSpPr>
                    <a:spLocks noChangeArrowheads="1"/>
                  </p:cNvSpPr>
                  <p:nvPr/>
                </p:nvSpPr>
                <p:spPr bwMode="auto">
                  <a:xfrm>
                    <a:off x="2784475" y="4027805"/>
                    <a:ext cx="613410" cy="27178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8" name="Oval 1434"/>
                  <p:cNvSpPr>
                    <a:spLocks noChangeArrowheads="1"/>
                  </p:cNvSpPr>
                  <p:nvPr/>
                </p:nvSpPr>
                <p:spPr bwMode="auto">
                  <a:xfrm rot="1080000">
                    <a:off x="2533015" y="4027805"/>
                    <a:ext cx="345440"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9" name="Oval 1435"/>
                  <p:cNvSpPr>
                    <a:spLocks noChangeArrowheads="1"/>
                  </p:cNvSpPr>
                  <p:nvPr/>
                </p:nvSpPr>
                <p:spPr bwMode="auto">
                  <a:xfrm>
                    <a:off x="2436495" y="3888105"/>
                    <a:ext cx="282575"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0" name="Oval 1436"/>
                  <p:cNvSpPr>
                    <a:spLocks noChangeArrowheads="1"/>
                  </p:cNvSpPr>
                  <p:nvPr/>
                </p:nvSpPr>
                <p:spPr bwMode="auto">
                  <a:xfrm rot="-1860000">
                    <a:off x="2482215" y="3749675"/>
                    <a:ext cx="384175"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1" name="Freeform 1437"/>
                  <p:cNvSpPr/>
                  <p:nvPr/>
                </p:nvSpPr>
                <p:spPr bwMode="auto">
                  <a:xfrm>
                    <a:off x="2569210" y="3738245"/>
                    <a:ext cx="961390" cy="462280"/>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2" name="Freeform 1438"/>
                  <p:cNvSpPr/>
                  <p:nvPr/>
                </p:nvSpPr>
                <p:spPr bwMode="auto">
                  <a:xfrm>
                    <a:off x="2754630" y="3703955"/>
                    <a:ext cx="152400" cy="133985"/>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3" name="Freeform 1439"/>
                  <p:cNvSpPr/>
                  <p:nvPr/>
                </p:nvSpPr>
                <p:spPr bwMode="auto">
                  <a:xfrm>
                    <a:off x="3114040" y="3668395"/>
                    <a:ext cx="106680" cy="99060"/>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2" name="Text Box 1524"/>
                <p:cNvSpPr txBox="1">
                  <a:spLocks noChangeArrowheads="1"/>
                </p:cNvSpPr>
                <p:nvPr/>
              </p:nvSpPr>
              <p:spPr bwMode="auto">
                <a:xfrm>
                  <a:off x="2461895" y="3754755"/>
                  <a:ext cx="122428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ea typeface="黑体" panose="02010609060101010101" pitchFamily="2" charset="-122"/>
                    </a:rPr>
                    <a:t>校园网</a:t>
                  </a:r>
                  <a:endParaRPr lang="zh-CN" altLang="en-US" sz="2000" b="1" dirty="0">
                    <a:ea typeface="黑体" panose="02010609060101010101" pitchFamily="2" charset="-122"/>
                  </a:endParaRPr>
                </a:p>
              </p:txBody>
            </p:sp>
          </p:grpSp>
        </p:grpSp>
        <p:grpSp>
          <p:nvGrpSpPr>
            <p:cNvPr id="15" name="组合 14"/>
            <p:cNvGrpSpPr/>
            <p:nvPr/>
          </p:nvGrpSpPr>
          <p:grpSpPr>
            <a:xfrm>
              <a:off x="6751955" y="2858770"/>
              <a:ext cx="2801620" cy="1440180"/>
              <a:chOff x="6751955" y="2858770"/>
              <a:chExt cx="2801620" cy="1440180"/>
            </a:xfrm>
          </p:grpSpPr>
          <p:cxnSp>
            <p:nvCxnSpPr>
              <p:cNvPr id="36" name="直接连接符 35"/>
              <p:cNvCxnSpPr>
                <a:endCxn id="67" idx="2"/>
              </p:cNvCxnSpPr>
              <p:nvPr/>
            </p:nvCxnSpPr>
            <p:spPr bwMode="auto">
              <a:xfrm flipH="1">
                <a:off x="7471410" y="2858770"/>
                <a:ext cx="635635" cy="832485"/>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7"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84440" y="3052445"/>
                <a:ext cx="419100"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cxnSp>
            <p:nvCxnSpPr>
              <p:cNvPr id="38" name="直接连接符 37"/>
              <p:cNvCxnSpPr>
                <a:endCxn id="44" idx="4"/>
              </p:cNvCxnSpPr>
              <p:nvPr/>
            </p:nvCxnSpPr>
            <p:spPr bwMode="auto">
              <a:xfrm>
                <a:off x="8698865" y="2858770"/>
                <a:ext cx="156210" cy="94488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9"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52180" y="3101340"/>
                <a:ext cx="419100"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40" name="组合 39"/>
              <p:cNvGrpSpPr/>
              <p:nvPr/>
            </p:nvGrpSpPr>
            <p:grpSpPr>
              <a:xfrm>
                <a:off x="6751955" y="3620135"/>
                <a:ext cx="1249680" cy="679450"/>
                <a:chOff x="6751955" y="3620135"/>
                <a:chExt cx="1249680" cy="679450"/>
              </a:xfrm>
            </p:grpSpPr>
            <p:grpSp>
              <p:nvGrpSpPr>
                <p:cNvPr id="55" name="Group 1428"/>
                <p:cNvGrpSpPr/>
                <p:nvPr/>
              </p:nvGrpSpPr>
              <p:grpSpPr bwMode="auto">
                <a:xfrm>
                  <a:off x="6751955" y="3620135"/>
                  <a:ext cx="1226185" cy="679450"/>
                  <a:chOff x="6751955" y="3620135"/>
                  <a:chExt cx="1226185" cy="679450"/>
                </a:xfrm>
              </p:grpSpPr>
              <p:sp>
                <p:nvSpPr>
                  <p:cNvPr id="57" name="Oval 1429"/>
                  <p:cNvSpPr>
                    <a:spLocks noChangeArrowheads="1"/>
                  </p:cNvSpPr>
                  <p:nvPr/>
                </p:nvSpPr>
                <p:spPr bwMode="auto">
                  <a:xfrm>
                    <a:off x="7037705" y="3620135"/>
                    <a:ext cx="530225" cy="18415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58" name="Oval 1430"/>
                  <p:cNvSpPr>
                    <a:spLocks noChangeArrowheads="1"/>
                  </p:cNvSpPr>
                  <p:nvPr/>
                </p:nvSpPr>
                <p:spPr bwMode="auto">
                  <a:xfrm rot="900000">
                    <a:off x="7486015" y="3683635"/>
                    <a:ext cx="358140" cy="14859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59" name="Oval 1431"/>
                  <p:cNvSpPr>
                    <a:spLocks noChangeArrowheads="1"/>
                  </p:cNvSpPr>
                  <p:nvPr/>
                </p:nvSpPr>
                <p:spPr bwMode="auto">
                  <a:xfrm rot="1500000">
                    <a:off x="7665720" y="3834765"/>
                    <a:ext cx="312420" cy="17399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60" name="Oval 1432"/>
                  <p:cNvSpPr>
                    <a:spLocks noChangeArrowheads="1"/>
                  </p:cNvSpPr>
                  <p:nvPr/>
                </p:nvSpPr>
                <p:spPr bwMode="auto">
                  <a:xfrm rot="-1560000">
                    <a:off x="7565390" y="4007485"/>
                    <a:ext cx="379095" cy="21463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61" name="Oval 1433"/>
                  <p:cNvSpPr>
                    <a:spLocks noChangeArrowheads="1"/>
                  </p:cNvSpPr>
                  <p:nvPr/>
                </p:nvSpPr>
                <p:spPr bwMode="auto">
                  <a:xfrm>
                    <a:off x="7099935" y="4027805"/>
                    <a:ext cx="613410" cy="27178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62" name="Oval 1434"/>
                  <p:cNvSpPr>
                    <a:spLocks noChangeArrowheads="1"/>
                  </p:cNvSpPr>
                  <p:nvPr/>
                </p:nvSpPr>
                <p:spPr bwMode="auto">
                  <a:xfrm rot="1080000">
                    <a:off x="6848475" y="4027805"/>
                    <a:ext cx="345440"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63" name="Oval 1435"/>
                  <p:cNvSpPr>
                    <a:spLocks noChangeArrowheads="1"/>
                  </p:cNvSpPr>
                  <p:nvPr/>
                </p:nvSpPr>
                <p:spPr bwMode="auto">
                  <a:xfrm>
                    <a:off x="6751955" y="3888105"/>
                    <a:ext cx="282575"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64" name="Oval 1436"/>
                  <p:cNvSpPr>
                    <a:spLocks noChangeArrowheads="1"/>
                  </p:cNvSpPr>
                  <p:nvPr/>
                </p:nvSpPr>
                <p:spPr bwMode="auto">
                  <a:xfrm rot="-1860000">
                    <a:off x="6797675" y="3749675"/>
                    <a:ext cx="384175"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65" name="Freeform 1437"/>
                  <p:cNvSpPr/>
                  <p:nvPr/>
                </p:nvSpPr>
                <p:spPr bwMode="auto">
                  <a:xfrm>
                    <a:off x="6885305" y="3738245"/>
                    <a:ext cx="961390" cy="462280"/>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6" name="Freeform 1438"/>
                  <p:cNvSpPr/>
                  <p:nvPr/>
                </p:nvSpPr>
                <p:spPr bwMode="auto">
                  <a:xfrm>
                    <a:off x="7070090" y="3703955"/>
                    <a:ext cx="152400" cy="133985"/>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7" name="Freeform 1439"/>
                  <p:cNvSpPr/>
                  <p:nvPr/>
                </p:nvSpPr>
                <p:spPr bwMode="auto">
                  <a:xfrm>
                    <a:off x="7429500" y="3668395"/>
                    <a:ext cx="106680" cy="99060"/>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6" name="Text Box 1524"/>
                <p:cNvSpPr txBox="1">
                  <a:spLocks noChangeArrowheads="1"/>
                </p:cNvSpPr>
                <p:nvPr/>
              </p:nvSpPr>
              <p:spPr bwMode="auto">
                <a:xfrm>
                  <a:off x="6777355" y="3754755"/>
                  <a:ext cx="122428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ea typeface="黑体" panose="02010609060101010101" pitchFamily="2" charset="-122"/>
                    </a:rPr>
                    <a:t>校园网</a:t>
                  </a:r>
                  <a:endParaRPr lang="zh-CN" altLang="en-US" sz="2000" b="1" dirty="0">
                    <a:ea typeface="黑体" panose="02010609060101010101" pitchFamily="2" charset="-122"/>
                  </a:endParaRPr>
                </a:p>
              </p:txBody>
            </p:sp>
          </p:grpSp>
          <p:grpSp>
            <p:nvGrpSpPr>
              <p:cNvPr id="41" name="组合 40"/>
              <p:cNvGrpSpPr/>
              <p:nvPr/>
            </p:nvGrpSpPr>
            <p:grpSpPr>
              <a:xfrm>
                <a:off x="8304530" y="3620135"/>
                <a:ext cx="1249680" cy="679450"/>
                <a:chOff x="8304530" y="3620135"/>
                <a:chExt cx="1249680" cy="679450"/>
              </a:xfrm>
            </p:grpSpPr>
            <p:grpSp>
              <p:nvGrpSpPr>
                <p:cNvPr id="42" name="Group 1428"/>
                <p:cNvGrpSpPr/>
                <p:nvPr/>
              </p:nvGrpSpPr>
              <p:grpSpPr bwMode="auto">
                <a:xfrm>
                  <a:off x="8304530" y="3620135"/>
                  <a:ext cx="1226185" cy="679450"/>
                  <a:chOff x="8304530" y="3620135"/>
                  <a:chExt cx="1226185" cy="679450"/>
                </a:xfrm>
              </p:grpSpPr>
              <p:sp>
                <p:nvSpPr>
                  <p:cNvPr id="44" name="Oval 1429"/>
                  <p:cNvSpPr>
                    <a:spLocks noChangeArrowheads="1"/>
                  </p:cNvSpPr>
                  <p:nvPr/>
                </p:nvSpPr>
                <p:spPr bwMode="auto">
                  <a:xfrm>
                    <a:off x="8589645" y="3620135"/>
                    <a:ext cx="530225" cy="18415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5" name="Oval 1430"/>
                  <p:cNvSpPr>
                    <a:spLocks noChangeArrowheads="1"/>
                  </p:cNvSpPr>
                  <p:nvPr/>
                </p:nvSpPr>
                <p:spPr bwMode="auto">
                  <a:xfrm rot="900000">
                    <a:off x="9037955" y="3683635"/>
                    <a:ext cx="358140" cy="14859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6" name="Oval 1431"/>
                  <p:cNvSpPr>
                    <a:spLocks noChangeArrowheads="1"/>
                  </p:cNvSpPr>
                  <p:nvPr/>
                </p:nvSpPr>
                <p:spPr bwMode="auto">
                  <a:xfrm rot="1500000">
                    <a:off x="9217660" y="3834765"/>
                    <a:ext cx="312420" cy="17399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7" name="Oval 1432"/>
                  <p:cNvSpPr>
                    <a:spLocks noChangeArrowheads="1"/>
                  </p:cNvSpPr>
                  <p:nvPr/>
                </p:nvSpPr>
                <p:spPr bwMode="auto">
                  <a:xfrm rot="-1560000">
                    <a:off x="9117330" y="4007485"/>
                    <a:ext cx="379095" cy="21463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8" name="Oval 1433"/>
                  <p:cNvSpPr>
                    <a:spLocks noChangeArrowheads="1"/>
                  </p:cNvSpPr>
                  <p:nvPr/>
                </p:nvSpPr>
                <p:spPr bwMode="auto">
                  <a:xfrm>
                    <a:off x="8652510" y="4027805"/>
                    <a:ext cx="613410" cy="27178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9" name="Oval 1434"/>
                  <p:cNvSpPr>
                    <a:spLocks noChangeArrowheads="1"/>
                  </p:cNvSpPr>
                  <p:nvPr/>
                </p:nvSpPr>
                <p:spPr bwMode="auto">
                  <a:xfrm rot="1080000">
                    <a:off x="8401050" y="4027805"/>
                    <a:ext cx="345440"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50" name="Oval 1435"/>
                  <p:cNvSpPr>
                    <a:spLocks noChangeArrowheads="1"/>
                  </p:cNvSpPr>
                  <p:nvPr/>
                </p:nvSpPr>
                <p:spPr bwMode="auto">
                  <a:xfrm>
                    <a:off x="8304530" y="3888105"/>
                    <a:ext cx="282575"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51" name="Oval 1436"/>
                  <p:cNvSpPr>
                    <a:spLocks noChangeArrowheads="1"/>
                  </p:cNvSpPr>
                  <p:nvPr/>
                </p:nvSpPr>
                <p:spPr bwMode="auto">
                  <a:xfrm rot="-1860000">
                    <a:off x="8350250" y="3749675"/>
                    <a:ext cx="384175"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52" name="Freeform 1437"/>
                  <p:cNvSpPr/>
                  <p:nvPr/>
                </p:nvSpPr>
                <p:spPr bwMode="auto">
                  <a:xfrm>
                    <a:off x="8437245" y="3738245"/>
                    <a:ext cx="961390" cy="462280"/>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3" name="Freeform 1438"/>
                  <p:cNvSpPr/>
                  <p:nvPr/>
                </p:nvSpPr>
                <p:spPr bwMode="auto">
                  <a:xfrm>
                    <a:off x="8622665" y="3703955"/>
                    <a:ext cx="152400" cy="133985"/>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4" name="Freeform 1439"/>
                  <p:cNvSpPr/>
                  <p:nvPr/>
                </p:nvSpPr>
                <p:spPr bwMode="auto">
                  <a:xfrm>
                    <a:off x="8982075" y="3668395"/>
                    <a:ext cx="106680" cy="99060"/>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43" name="Text Box 1524"/>
                <p:cNvSpPr txBox="1">
                  <a:spLocks noChangeArrowheads="1"/>
                </p:cNvSpPr>
                <p:nvPr/>
              </p:nvSpPr>
              <p:spPr bwMode="auto">
                <a:xfrm>
                  <a:off x="8329930" y="3754755"/>
                  <a:ext cx="122428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ea typeface="黑体" panose="02010609060101010101" pitchFamily="2" charset="-122"/>
                    </a:rPr>
                    <a:t>校园网</a:t>
                  </a:r>
                  <a:endParaRPr lang="zh-CN" altLang="en-US" sz="2000" b="1" dirty="0">
                    <a:ea typeface="黑体" panose="02010609060101010101" pitchFamily="2" charset="-122"/>
                  </a:endParaRPr>
                </a:p>
              </p:txBody>
            </p:sp>
          </p:grpSp>
        </p:grpSp>
        <p:sp>
          <p:nvSpPr>
            <p:cNvPr id="16" name="椭圆 15"/>
            <p:cNvSpPr/>
            <p:nvPr/>
          </p:nvSpPr>
          <p:spPr bwMode="auto">
            <a:xfrm>
              <a:off x="7437120" y="2426970"/>
              <a:ext cx="1440180" cy="575945"/>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黑体" panose="02010609060101010101" pitchFamily="2" charset="-122"/>
                </a:rPr>
                <a:t>地区网</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黑体" panose="02010609060101010101" pitchFamily="2" charset="-122"/>
              </a:endParaRPr>
            </a:p>
          </p:txBody>
        </p:sp>
        <p:sp>
          <p:nvSpPr>
            <p:cNvPr id="17" name="椭圆 16"/>
            <p:cNvSpPr/>
            <p:nvPr/>
          </p:nvSpPr>
          <p:spPr bwMode="auto">
            <a:xfrm>
              <a:off x="1892300" y="2426970"/>
              <a:ext cx="1440180" cy="575945"/>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黑体" panose="02010609060101010101" pitchFamily="2" charset="-122"/>
                </a:rPr>
                <a:t>地区网</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黑体" panose="02010609060101010101" pitchFamily="2" charset="-122"/>
              </a:endParaRPr>
            </a:p>
          </p:txBody>
        </p:sp>
        <p:grpSp>
          <p:nvGrpSpPr>
            <p:cNvPr id="18" name="组合 17"/>
            <p:cNvGrpSpPr/>
            <p:nvPr/>
          </p:nvGrpSpPr>
          <p:grpSpPr>
            <a:xfrm>
              <a:off x="4438015" y="2858770"/>
              <a:ext cx="1249680" cy="1440180"/>
              <a:chOff x="4438015" y="2858770"/>
              <a:chExt cx="1249680" cy="1440180"/>
            </a:xfrm>
          </p:grpSpPr>
          <p:cxnSp>
            <p:nvCxnSpPr>
              <p:cNvPr id="20" name="直接连接符 19"/>
              <p:cNvCxnSpPr>
                <a:endCxn id="25" idx="4"/>
              </p:cNvCxnSpPr>
              <p:nvPr/>
            </p:nvCxnSpPr>
            <p:spPr bwMode="auto">
              <a:xfrm>
                <a:off x="4832350" y="2858770"/>
                <a:ext cx="156210" cy="94488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86300" y="3101340"/>
                <a:ext cx="419100" cy="3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2" name="组合 21"/>
              <p:cNvGrpSpPr/>
              <p:nvPr/>
            </p:nvGrpSpPr>
            <p:grpSpPr>
              <a:xfrm>
                <a:off x="4438015" y="3620135"/>
                <a:ext cx="1249680" cy="679450"/>
                <a:chOff x="4438015" y="3620135"/>
                <a:chExt cx="1249680" cy="679450"/>
              </a:xfrm>
            </p:grpSpPr>
            <p:grpSp>
              <p:nvGrpSpPr>
                <p:cNvPr id="23" name="Group 1428"/>
                <p:cNvGrpSpPr/>
                <p:nvPr/>
              </p:nvGrpSpPr>
              <p:grpSpPr bwMode="auto">
                <a:xfrm>
                  <a:off x="4438015" y="3620135"/>
                  <a:ext cx="1226185" cy="679450"/>
                  <a:chOff x="4438015" y="3620135"/>
                  <a:chExt cx="1226185" cy="679450"/>
                </a:xfrm>
              </p:grpSpPr>
              <p:sp>
                <p:nvSpPr>
                  <p:cNvPr id="25" name="Oval 1429"/>
                  <p:cNvSpPr>
                    <a:spLocks noChangeArrowheads="1"/>
                  </p:cNvSpPr>
                  <p:nvPr/>
                </p:nvSpPr>
                <p:spPr bwMode="auto">
                  <a:xfrm>
                    <a:off x="4723765" y="3620135"/>
                    <a:ext cx="530225" cy="18415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6" name="Oval 1430"/>
                  <p:cNvSpPr>
                    <a:spLocks noChangeArrowheads="1"/>
                  </p:cNvSpPr>
                  <p:nvPr/>
                </p:nvSpPr>
                <p:spPr bwMode="auto">
                  <a:xfrm rot="900000">
                    <a:off x="5172075" y="3683635"/>
                    <a:ext cx="358140" cy="14859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7" name="Oval 1431"/>
                  <p:cNvSpPr>
                    <a:spLocks noChangeArrowheads="1"/>
                  </p:cNvSpPr>
                  <p:nvPr/>
                </p:nvSpPr>
                <p:spPr bwMode="auto">
                  <a:xfrm rot="1500000">
                    <a:off x="5351780" y="3834765"/>
                    <a:ext cx="312420" cy="17399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8" name="Oval 1432"/>
                  <p:cNvSpPr>
                    <a:spLocks noChangeArrowheads="1"/>
                  </p:cNvSpPr>
                  <p:nvPr/>
                </p:nvSpPr>
                <p:spPr bwMode="auto">
                  <a:xfrm rot="-1560000">
                    <a:off x="5251450" y="4007485"/>
                    <a:ext cx="379095" cy="21463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9" name="Oval 1433"/>
                  <p:cNvSpPr>
                    <a:spLocks noChangeArrowheads="1"/>
                  </p:cNvSpPr>
                  <p:nvPr/>
                </p:nvSpPr>
                <p:spPr bwMode="auto">
                  <a:xfrm>
                    <a:off x="4785995" y="4027805"/>
                    <a:ext cx="613410" cy="271780"/>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0" name="Oval 1434"/>
                  <p:cNvSpPr>
                    <a:spLocks noChangeArrowheads="1"/>
                  </p:cNvSpPr>
                  <p:nvPr/>
                </p:nvSpPr>
                <p:spPr bwMode="auto">
                  <a:xfrm rot="1080000">
                    <a:off x="4534535" y="4027805"/>
                    <a:ext cx="345440"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1" name="Oval 1435"/>
                  <p:cNvSpPr>
                    <a:spLocks noChangeArrowheads="1"/>
                  </p:cNvSpPr>
                  <p:nvPr/>
                </p:nvSpPr>
                <p:spPr bwMode="auto">
                  <a:xfrm>
                    <a:off x="4438015" y="3888105"/>
                    <a:ext cx="282575"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2" name="Oval 1436"/>
                  <p:cNvSpPr>
                    <a:spLocks noChangeArrowheads="1"/>
                  </p:cNvSpPr>
                  <p:nvPr/>
                </p:nvSpPr>
                <p:spPr bwMode="auto">
                  <a:xfrm rot="-1860000">
                    <a:off x="4483735" y="3749675"/>
                    <a:ext cx="384175" cy="177165"/>
                  </a:xfrm>
                  <a:prstGeom prst="ellipse">
                    <a:avLst/>
                  </a:prstGeom>
                  <a:solidFill>
                    <a:srgbClr val="C0C0C0"/>
                  </a:solidFill>
                  <a:ln w="12700">
                    <a:solidFill>
                      <a:schemeClr val="tx1"/>
                    </a:solidFill>
                    <a:rou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3" name="Freeform 1437"/>
                  <p:cNvSpPr/>
                  <p:nvPr/>
                </p:nvSpPr>
                <p:spPr bwMode="auto">
                  <a:xfrm>
                    <a:off x="4571365" y="3738245"/>
                    <a:ext cx="961390" cy="462280"/>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4" name="Freeform 1438"/>
                  <p:cNvSpPr/>
                  <p:nvPr/>
                </p:nvSpPr>
                <p:spPr bwMode="auto">
                  <a:xfrm>
                    <a:off x="4756150" y="3703955"/>
                    <a:ext cx="152400" cy="133985"/>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5" name="Freeform 1439"/>
                  <p:cNvSpPr/>
                  <p:nvPr/>
                </p:nvSpPr>
                <p:spPr bwMode="auto">
                  <a:xfrm>
                    <a:off x="5115560" y="3668395"/>
                    <a:ext cx="106680" cy="99060"/>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4" name="Text Box 1524"/>
                <p:cNvSpPr txBox="1">
                  <a:spLocks noChangeArrowheads="1"/>
                </p:cNvSpPr>
                <p:nvPr/>
              </p:nvSpPr>
              <p:spPr bwMode="auto">
                <a:xfrm>
                  <a:off x="4463415" y="3754755"/>
                  <a:ext cx="122428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ea typeface="黑体" panose="02010609060101010101" pitchFamily="2" charset="-122"/>
                    </a:rPr>
                    <a:t>校园网</a:t>
                  </a:r>
                  <a:endParaRPr lang="zh-CN" altLang="en-US" sz="2000" b="1" dirty="0">
                    <a:ea typeface="黑体" panose="02010609060101010101" pitchFamily="2" charset="-122"/>
                  </a:endParaRPr>
                </a:p>
              </p:txBody>
            </p:sp>
          </p:grpSp>
        </p:grpSp>
        <p:sp>
          <p:nvSpPr>
            <p:cNvPr id="19" name="椭圆 18"/>
            <p:cNvSpPr/>
            <p:nvPr/>
          </p:nvSpPr>
          <p:spPr bwMode="auto">
            <a:xfrm>
              <a:off x="3836670" y="2426970"/>
              <a:ext cx="1440180" cy="575945"/>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黑体" panose="02010609060101010101" pitchFamily="2" charset="-122"/>
                </a:rPr>
                <a:t>地区网</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黑体" panose="02010609060101010101" pitchFamily="2" charset="-122"/>
              </a:endParaRPr>
            </a:p>
          </p:txBody>
        </p:sp>
      </p:grpSp>
      <p:sp>
        <p:nvSpPr>
          <p:cNvPr id="2" name="标题 1"/>
          <p:cNvSpPr>
            <a:spLocks noGrp="1"/>
          </p:cNvSpPr>
          <p:nvPr/>
        </p:nvSpPr>
        <p:spPr>
          <a:xfrm>
            <a:off x="1064260" y="169545"/>
            <a:ext cx="6127750" cy="882015"/>
          </a:xfrm>
          <a:prstGeom prst="rect">
            <a:avLst/>
          </a:prstGeom>
          <a:noFill/>
          <a:ln>
            <a:noFill/>
          </a:ln>
        </p:spPr>
        <p:txBody>
          <a:bodyPr vert="horz" wrap="square" lIns="91440" tIns="45720" rIns="91440" bIns="45720" numCol="1" anchor="ctr">
            <a:noAutofit/>
          </a:bodyPr>
          <a:lstStyle>
            <a:lvl1pPr marL="0" indent="0" algn="ctr" defTabSz="457200" eaLnBrk="1" fontAlgn="base" hangingPunct="1">
              <a:lnSpc>
                <a:spcPct val="100000"/>
              </a:lnSpc>
              <a:spcBef>
                <a:spcPts val="0"/>
              </a:spcBef>
              <a:spcAft>
                <a:spcPts val="0"/>
              </a:spcAft>
              <a:buFontTx/>
              <a:buNone/>
              <a:defRPr lang="en-GB" altLang="en-US" sz="4000">
                <a:ln w="3175" cap="flat" cmpd="sng">
                  <a:noFill/>
                </a:ln>
                <a:solidFill>
                  <a:schemeClr val="tx1"/>
                </a:solidFill>
                <a:latin typeface="+mj-lt"/>
                <a:ea typeface="+mj-ea"/>
                <a:cs typeface="+mj-cs"/>
              </a:defRPr>
            </a:lvl1pPr>
            <a:lvl2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2pPr>
            <a:lvl3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3pPr>
            <a:lvl4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4pPr>
            <a:lvl5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5pPr>
            <a:lvl6pPr marL="0" indent="0" defTabSz="508000" eaLnBrk="1" hangingPunct="1">
              <a:lnSpc>
                <a:spcPct val="100000"/>
              </a:lnSpc>
              <a:spcBef>
                <a:spcPts val="0"/>
              </a:spcBef>
              <a:spcAft>
                <a:spcPts val="0"/>
              </a:spcAft>
              <a:buFontTx/>
              <a:buNone/>
              <a:defRPr lang="en-GB" altLang="en-US" sz="1800">
                <a:solidFill>
                  <a:schemeClr val="tx2"/>
                </a:solidFill>
              </a:defRPr>
            </a:lvl6pPr>
            <a:lvl7pPr marL="0" indent="0" defTabSz="508000" eaLnBrk="1" hangingPunct="1">
              <a:lnSpc>
                <a:spcPct val="100000"/>
              </a:lnSpc>
              <a:spcBef>
                <a:spcPts val="0"/>
              </a:spcBef>
              <a:spcAft>
                <a:spcPts val="0"/>
              </a:spcAft>
              <a:buFontTx/>
              <a:buNone/>
              <a:defRPr lang="en-GB" altLang="en-US" sz="1800">
                <a:solidFill>
                  <a:schemeClr val="tx2"/>
                </a:solidFill>
              </a:defRPr>
            </a:lvl7pPr>
            <a:lvl8pPr marL="0" indent="0" defTabSz="508000" eaLnBrk="1" hangingPunct="1">
              <a:lnSpc>
                <a:spcPct val="100000"/>
              </a:lnSpc>
              <a:spcBef>
                <a:spcPts val="0"/>
              </a:spcBef>
              <a:spcAft>
                <a:spcPts val="0"/>
              </a:spcAft>
              <a:buFontTx/>
              <a:buNone/>
              <a:defRPr lang="en-GB" altLang="en-US" sz="1800">
                <a:solidFill>
                  <a:schemeClr val="tx2"/>
                </a:solidFill>
              </a:defRPr>
            </a:lvl8pPr>
            <a:lvl9pPr marL="0" indent="0" defTabSz="508000" eaLnBrk="1" hangingPunct="1">
              <a:lnSpc>
                <a:spcPct val="100000"/>
              </a:lnSpc>
              <a:spcBef>
                <a:spcPts val="0"/>
              </a:spcBef>
              <a:spcAft>
                <a:spcPts val="0"/>
              </a:spcAft>
              <a:buFontTx/>
              <a:buNone/>
              <a:defRPr lang="en-GB" altLang="en-US" sz="1800">
                <a:solidFill>
                  <a:schemeClr val="tx2"/>
                </a:solidFill>
              </a:defRPr>
            </a:lvl9pPr>
          </a:lstStyle>
          <a:p>
            <a:pPr marL="0" indent="0" algn="l" defTabSz="457200" eaLnBrk="0" fontAlgn="base" hangingPunct="0">
              <a:lnSpc>
                <a:spcPct val="100000"/>
              </a:lnSpc>
              <a:spcBef>
                <a:spcPts val="0"/>
              </a:spcBef>
              <a:spcAft>
                <a:spcPts val="0"/>
              </a:spcAft>
              <a:buFontTx/>
              <a:buNone/>
            </a:pPr>
            <a:endParaRPr lang="ko-KR" altLang="en-US" sz="2800">
              <a:latin typeface="Times New Roman" panose="02020603050405020304" pitchFamily="18" charset="0"/>
              <a:ea typeface="Arial" panose="020B0604020202020204" pitchFamily="34" charset="0"/>
              <a:cs typeface="Times New Roman" panose="02020603050405020304" pitchFamily="18" charset="0"/>
            </a:endParaRPr>
          </a:p>
        </p:txBody>
      </p:sp>
      <p:sp>
        <p:nvSpPr>
          <p:cNvPr id="3" name="灯片编号占位符 2"/>
          <p:cNvSpPr>
            <a:spLocks noGrp="1"/>
          </p:cNvSpPr>
          <p:nvPr>
            <p:ph type="sldNum" sz="quarter" idx="12"/>
          </p:nvPr>
        </p:nvSpPr>
        <p:spPr>
          <a:xfrm>
            <a:off x="8946515" y="6108700"/>
            <a:ext cx="464820" cy="365760"/>
          </a:xfrm>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zh-CN" altLang="en-US"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3107">
                                            <p:txEl>
                                              <p:pRg st="0" end="0"/>
                                            </p:txEl>
                                          </p:spTgt>
                                        </p:tgtEl>
                                        <p:attrNameLst>
                                          <p:attrName>style.visibility</p:attrName>
                                        </p:attrNameLst>
                                      </p:cBhvr>
                                      <p:to>
                                        <p:strVal val="visible"/>
                                      </p:to>
                                    </p:set>
                                    <p:animEffect transition="in" filter="fade">
                                      <p:cBhvr>
                                        <p:cTn id="7" dur="1000"/>
                                        <p:tgtEl>
                                          <p:spTgt spid="303107">
                                            <p:txEl>
                                              <p:pRg st="0" end="0"/>
                                            </p:txEl>
                                          </p:spTgt>
                                        </p:tgtEl>
                                      </p:cBhvr>
                                    </p:animEffect>
                                    <p:anim calcmode="lin" valueType="num">
                                      <p:cBhvr>
                                        <p:cTn id="8" dur="1000" fill="hold"/>
                                        <p:tgtEl>
                                          <p:spTgt spid="3031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310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03107">
                                            <p:txEl>
                                              <p:pRg st="1" end="1"/>
                                            </p:txEl>
                                          </p:spTgt>
                                        </p:tgtEl>
                                        <p:attrNameLst>
                                          <p:attrName>style.visibility</p:attrName>
                                        </p:attrNameLst>
                                      </p:cBhvr>
                                      <p:to>
                                        <p:strVal val="visible"/>
                                      </p:to>
                                    </p:set>
                                    <p:animEffect transition="in" filter="fade">
                                      <p:cBhvr>
                                        <p:cTn id="13" dur="1000"/>
                                        <p:tgtEl>
                                          <p:spTgt spid="303107">
                                            <p:txEl>
                                              <p:pRg st="1" end="1"/>
                                            </p:txEl>
                                          </p:spTgt>
                                        </p:tgtEl>
                                      </p:cBhvr>
                                    </p:animEffect>
                                    <p:anim calcmode="lin" valueType="num">
                                      <p:cBhvr>
                                        <p:cTn id="14" dur="1000" fill="hold"/>
                                        <p:tgtEl>
                                          <p:spTgt spid="303107">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031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grpId="1" nodeType="clickEffect">
                                  <p:stCondLst>
                                    <p:cond delay="0"/>
                                  </p:stCondLst>
                                  <p:childTnLst>
                                    <p:animEffect transition="out" filter="fade">
                                      <p:cBhvr>
                                        <p:cTn id="19" dur="1000"/>
                                        <p:tgtEl>
                                          <p:spTgt spid="303107">
                                            <p:txEl>
                                              <p:pRg st="0" end="0"/>
                                            </p:txEl>
                                          </p:spTgt>
                                        </p:tgtEl>
                                      </p:cBhvr>
                                    </p:animEffect>
                                    <p:anim calcmode="lin" valueType="num">
                                      <p:cBhvr>
                                        <p:cTn id="20" dur="1000"/>
                                        <p:tgtEl>
                                          <p:spTgt spid="303107">
                                            <p:txEl>
                                              <p:pRg st="0" end="0"/>
                                            </p:txEl>
                                          </p:spTgt>
                                        </p:tgtEl>
                                        <p:attrNameLst>
                                          <p:attrName>ppt_x</p:attrName>
                                        </p:attrNameLst>
                                      </p:cBhvr>
                                      <p:tavLst>
                                        <p:tav tm="0">
                                          <p:val>
                                            <p:strVal val="ppt_x"/>
                                          </p:val>
                                        </p:tav>
                                        <p:tav tm="100000">
                                          <p:val>
                                            <p:strVal val="ppt_x"/>
                                          </p:val>
                                        </p:tav>
                                      </p:tavLst>
                                    </p:anim>
                                    <p:anim calcmode="lin" valueType="num">
                                      <p:cBhvr>
                                        <p:cTn id="21" dur="1000"/>
                                        <p:tgtEl>
                                          <p:spTgt spid="303107">
                                            <p:txEl>
                                              <p:pRg st="0" end="0"/>
                                            </p:txEl>
                                          </p:spTgt>
                                        </p:tgtEl>
                                        <p:attrNameLst>
                                          <p:attrName>ppt_y</p:attrName>
                                        </p:attrNameLst>
                                      </p:cBhvr>
                                      <p:tavLst>
                                        <p:tav tm="0">
                                          <p:val>
                                            <p:strVal val="ppt_y"/>
                                          </p:val>
                                        </p:tav>
                                        <p:tav tm="100000">
                                          <p:val>
                                            <p:strVal val="ppt_y+.1"/>
                                          </p:val>
                                        </p:tav>
                                      </p:tavLst>
                                    </p:anim>
                                    <p:set>
                                      <p:cBhvr>
                                        <p:cTn id="22" dur="1" fill="hold">
                                          <p:stCondLst>
                                            <p:cond delay="999"/>
                                          </p:stCondLst>
                                        </p:cTn>
                                        <p:tgtEl>
                                          <p:spTgt spid="303107">
                                            <p:txEl>
                                              <p:pRg st="0" end="0"/>
                                            </p:txEl>
                                          </p:spTgt>
                                        </p:tgtEl>
                                        <p:attrNameLst>
                                          <p:attrName>style.visibility</p:attrName>
                                        </p:attrNameLst>
                                      </p:cBhvr>
                                      <p:to>
                                        <p:strVal val="hidden"/>
                                      </p:to>
                                    </p:set>
                                  </p:childTnLst>
                                </p:cTn>
                              </p:par>
                              <p:par>
                                <p:cTn id="23" presetID="42" presetClass="exit" presetSubtype="0" fill="hold" grpId="1" nodeType="withEffect">
                                  <p:stCondLst>
                                    <p:cond delay="0"/>
                                  </p:stCondLst>
                                  <p:childTnLst>
                                    <p:animEffect transition="out" filter="fade">
                                      <p:cBhvr>
                                        <p:cTn id="24" dur="1000"/>
                                        <p:tgtEl>
                                          <p:spTgt spid="303107">
                                            <p:txEl>
                                              <p:pRg st="1" end="1"/>
                                            </p:txEl>
                                          </p:spTgt>
                                        </p:tgtEl>
                                      </p:cBhvr>
                                    </p:animEffect>
                                    <p:anim calcmode="lin" valueType="num">
                                      <p:cBhvr>
                                        <p:cTn id="25" dur="1000"/>
                                        <p:tgtEl>
                                          <p:spTgt spid="303107">
                                            <p:txEl>
                                              <p:pRg st="1" end="1"/>
                                            </p:txEl>
                                          </p:spTgt>
                                        </p:tgtEl>
                                        <p:attrNameLst>
                                          <p:attrName>ppt_x</p:attrName>
                                        </p:attrNameLst>
                                      </p:cBhvr>
                                      <p:tavLst>
                                        <p:tav tm="0">
                                          <p:val>
                                            <p:strVal val="ppt_x"/>
                                          </p:val>
                                        </p:tav>
                                        <p:tav tm="100000">
                                          <p:val>
                                            <p:strVal val="ppt_x"/>
                                          </p:val>
                                        </p:tav>
                                      </p:tavLst>
                                    </p:anim>
                                    <p:anim calcmode="lin" valueType="num">
                                      <p:cBhvr>
                                        <p:cTn id="26" dur="1000"/>
                                        <p:tgtEl>
                                          <p:spTgt spid="303107">
                                            <p:txEl>
                                              <p:pRg st="1" end="1"/>
                                            </p:txEl>
                                          </p:spTgt>
                                        </p:tgtEl>
                                        <p:attrNameLst>
                                          <p:attrName>ppt_y</p:attrName>
                                        </p:attrNameLst>
                                      </p:cBhvr>
                                      <p:tavLst>
                                        <p:tav tm="0">
                                          <p:val>
                                            <p:strVal val="ppt_y"/>
                                          </p:val>
                                        </p:tav>
                                        <p:tav tm="100000">
                                          <p:val>
                                            <p:strVal val="ppt_y+.1"/>
                                          </p:val>
                                        </p:tav>
                                      </p:tavLst>
                                    </p:anim>
                                    <p:set>
                                      <p:cBhvr>
                                        <p:cTn id="27" dur="1" fill="hold">
                                          <p:stCondLst>
                                            <p:cond delay="999"/>
                                          </p:stCondLst>
                                        </p:cTn>
                                        <p:tgtEl>
                                          <p:spTgt spid="303107">
                                            <p:txEl>
                                              <p:pRg st="1" end="1"/>
                                            </p:txEl>
                                          </p:spTgt>
                                        </p:tgtEl>
                                        <p:attrNameLst>
                                          <p:attrName>style.visibility</p:attrName>
                                        </p:attrNameLst>
                                      </p:cBhvr>
                                      <p:to>
                                        <p:strVal val="hidden"/>
                                      </p:to>
                                    </p:set>
                                  </p:childTnLst>
                                </p:cTn>
                              </p:par>
                            </p:childTnLst>
                          </p:cTn>
                        </p:par>
                        <p:par>
                          <p:cTn id="28" fill="hold">
                            <p:stCondLst>
                              <p:cond delay="1000"/>
                            </p:stCondLst>
                            <p:childTnLst>
                              <p:par>
                                <p:cTn id="29" presetID="21" presetClass="entr" presetSubtype="8"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heel(8)">
                                      <p:cBhvr>
                                        <p:cTn id="3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uiExpand="1" build="p"/>
      <p:bldP spid="303107" grpId="1"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91795" y="44450"/>
            <a:ext cx="7483475" cy="1135380"/>
          </a:xfrm>
        </p:spPr>
        <p:txBody>
          <a:bodyPr/>
          <a:p>
            <a:r>
              <a:rPr lang="zh-CN" altLang="en-US"/>
              <a:t>课程内容</a:t>
            </a:r>
            <a:endParaRPr lang="zh-CN" altLang="en-US"/>
          </a:p>
        </p:txBody>
      </p:sp>
      <p:sp>
        <p:nvSpPr>
          <p:cNvPr id="3" name="内容占位符 2"/>
          <p:cNvSpPr>
            <a:spLocks noGrp="1"/>
          </p:cNvSpPr>
          <p:nvPr>
            <p:ph idx="1"/>
          </p:nvPr>
        </p:nvSpPr>
        <p:spPr>
          <a:xfrm>
            <a:off x="1031875" y="1557020"/>
            <a:ext cx="8347075" cy="3333750"/>
          </a:xfrm>
        </p:spPr>
        <p:txBody>
          <a:bodyPr/>
          <a:p>
            <a:r>
              <a:rPr lang="zh-CN" altLang="en-US"/>
              <a:t>第一章 绪论</a:t>
            </a:r>
            <a:endParaRPr lang="zh-CN" altLang="en-US"/>
          </a:p>
          <a:p>
            <a:r>
              <a:rPr lang="zh-CN" altLang="en-US"/>
              <a:t>第二章 物理层和数据通信基础</a:t>
            </a:r>
            <a:endParaRPr lang="zh-CN" altLang="en-US"/>
          </a:p>
          <a:p>
            <a:r>
              <a:rPr lang="zh-CN" altLang="en-US"/>
              <a:t>第三章 数据链路层和局域网技术</a:t>
            </a:r>
            <a:endParaRPr lang="zh-CN" altLang="en-US"/>
          </a:p>
          <a:p>
            <a:r>
              <a:rPr lang="zh-CN" altLang="en-US"/>
              <a:t>第四章 网络层与网络互连技术</a:t>
            </a:r>
            <a:endParaRPr lang="zh-CN" altLang="en-US"/>
          </a:p>
          <a:p>
            <a:r>
              <a:rPr lang="zh-CN" altLang="en-US"/>
              <a:t>第五章 传输层</a:t>
            </a:r>
            <a:endParaRPr lang="zh-CN" altLang="en-US"/>
          </a:p>
          <a:p>
            <a:r>
              <a:rPr lang="zh-CN" altLang="en-US"/>
              <a:t>第六章 应用层</a:t>
            </a:r>
            <a:endParaRPr lang="zh-CN" altLang="en-US"/>
          </a:p>
        </p:txBody>
      </p:sp>
      <p:sp>
        <p:nvSpPr>
          <p:cNvPr id="4" name="灯片编号占位符 3"/>
          <p:cNvSpPr>
            <a:spLocks noGrp="1"/>
          </p:cNvSpPr>
          <p:nvPr>
            <p:ph type="sldNum" sz="quarter" idx="12"/>
          </p:nvPr>
        </p:nvSpPr>
        <p:spPr>
          <a:xfrm>
            <a:off x="8946515" y="6108700"/>
            <a:ext cx="464820" cy="365760"/>
          </a:xfrm>
        </p:spPr>
        <p:txBody>
          <a:bodyPr/>
          <a:p>
            <a:fld id="{7AC79822-BC0D-4DE8-A7E5-90A3732A2B82}"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Rectangle 3"/>
          <p:cNvSpPr>
            <a:spLocks noGrp="1" noChangeArrowheads="1"/>
          </p:cNvSpPr>
          <p:nvPr>
            <p:ph idx="1"/>
          </p:nvPr>
        </p:nvSpPr>
        <p:spPr>
          <a:xfrm>
            <a:off x="1064260" y="2204720"/>
            <a:ext cx="8346440" cy="3333115"/>
          </a:xfrm>
        </p:spPr>
        <p:txBody>
          <a:bodyPr/>
          <a:lstStyle/>
          <a:p>
            <a:r>
              <a:rPr lang="zh-CN" altLang="en-US" sz="2700" b="1" dirty="0">
                <a:solidFill>
                  <a:srgbClr val="FF0000"/>
                </a:solidFill>
                <a:latin typeface="Times New Roman" panose="02020603050405020304" pitchFamily="18" charset="0"/>
                <a:cs typeface="Times New Roman" panose="02020603050405020304" pitchFamily="18" charset="0"/>
              </a:rPr>
              <a:t>第三阶段：</a:t>
            </a:r>
            <a:r>
              <a:rPr lang="zh-CN" altLang="en-US" sz="2700" b="1" dirty="0">
                <a:latin typeface="Times New Roman" panose="02020603050405020304" pitchFamily="18" charset="0"/>
                <a:cs typeface="Times New Roman" panose="02020603050405020304" pitchFamily="18" charset="0"/>
              </a:rPr>
              <a:t>逐渐形成了多层次 </a:t>
            </a:r>
            <a:r>
              <a:rPr lang="en-US" altLang="zh-CN" sz="2700" b="1" dirty="0">
                <a:latin typeface="Times New Roman" panose="02020603050405020304" pitchFamily="18" charset="0"/>
                <a:cs typeface="Times New Roman" panose="02020603050405020304" pitchFamily="18" charset="0"/>
              </a:rPr>
              <a:t>ISP </a:t>
            </a:r>
            <a:r>
              <a:rPr lang="zh-CN" altLang="en-US" sz="2700" b="1" dirty="0">
                <a:latin typeface="Times New Roman" panose="02020603050405020304" pitchFamily="18" charset="0"/>
                <a:cs typeface="Times New Roman" panose="02020603050405020304" pitchFamily="18" charset="0"/>
              </a:rPr>
              <a:t>结构的互联网。 </a:t>
            </a:r>
            <a:endParaRPr lang="en-US" altLang="zh-CN" sz="2700" b="1" dirty="0">
              <a:latin typeface="Times New Roman" panose="02020603050405020304" pitchFamily="18" charset="0"/>
              <a:cs typeface="Times New Roman" panose="02020603050405020304" pitchFamily="18" charset="0"/>
            </a:endParaRPr>
          </a:p>
          <a:p>
            <a:r>
              <a:rPr lang="zh-CN" altLang="en-US" sz="2700" b="1" dirty="0">
                <a:latin typeface="Times New Roman" panose="02020603050405020304" pitchFamily="18" charset="0"/>
                <a:cs typeface="Times New Roman" panose="02020603050405020304" pitchFamily="18" charset="0"/>
              </a:rPr>
              <a:t>出现了</a:t>
            </a:r>
            <a:r>
              <a:rPr lang="zh-CN" altLang="en-US" sz="2700" b="1" dirty="0">
                <a:solidFill>
                  <a:srgbClr val="0000CC"/>
                </a:solidFill>
                <a:latin typeface="Times New Roman" panose="02020603050405020304" pitchFamily="18" charset="0"/>
                <a:cs typeface="Times New Roman" panose="02020603050405020304" pitchFamily="18" charset="0"/>
              </a:rPr>
              <a:t>互联网服务提供者 </a:t>
            </a:r>
            <a:r>
              <a:rPr lang="en-US" altLang="zh-CN" sz="2700" b="1" dirty="0">
                <a:solidFill>
                  <a:srgbClr val="0000CC"/>
                </a:solidFill>
                <a:latin typeface="Times New Roman" panose="02020603050405020304" pitchFamily="18" charset="0"/>
                <a:cs typeface="Times New Roman" panose="02020603050405020304" pitchFamily="18" charset="0"/>
              </a:rPr>
              <a:t>ISP</a:t>
            </a:r>
            <a:r>
              <a:rPr lang="en-US" altLang="zh-CN" sz="2700" b="1" dirty="0">
                <a:latin typeface="Times New Roman" panose="02020603050405020304" pitchFamily="18" charset="0"/>
                <a:cs typeface="Times New Roman" panose="02020603050405020304" pitchFamily="18" charset="0"/>
              </a:rPr>
              <a:t> (Internet Service Provider)</a:t>
            </a:r>
            <a:r>
              <a:rPr lang="zh-CN" altLang="en-US" sz="2700" b="1" dirty="0">
                <a:latin typeface="Times New Roman" panose="02020603050405020304" pitchFamily="18" charset="0"/>
                <a:cs typeface="Times New Roman" panose="02020603050405020304" pitchFamily="18" charset="0"/>
              </a:rPr>
              <a:t>。</a:t>
            </a:r>
            <a:endParaRPr lang="en-US" altLang="zh-CN" sz="2700" b="1" dirty="0">
              <a:latin typeface="Times New Roman" panose="02020603050405020304" pitchFamily="18" charset="0"/>
              <a:cs typeface="Times New Roman" panose="02020603050405020304" pitchFamily="18" charset="0"/>
            </a:endParaRPr>
          </a:p>
          <a:p>
            <a:r>
              <a:rPr lang="zh-CN" altLang="zh-CN" sz="2700" b="1" dirty="0">
                <a:latin typeface="Times New Roman" panose="02020603050405020304" pitchFamily="18" charset="0"/>
                <a:cs typeface="Times New Roman" panose="02020603050405020304" pitchFamily="18" charset="0"/>
              </a:rPr>
              <a:t>任何机构和个人只要向某个</a:t>
            </a:r>
            <a:r>
              <a:rPr lang="en-US" altLang="zh-CN" sz="2700" b="1" dirty="0">
                <a:latin typeface="Times New Roman" panose="02020603050405020304" pitchFamily="18" charset="0"/>
                <a:cs typeface="Times New Roman" panose="02020603050405020304" pitchFamily="18" charset="0"/>
              </a:rPr>
              <a:t> ISP </a:t>
            </a:r>
            <a:r>
              <a:rPr lang="zh-CN" altLang="zh-CN" sz="2700" b="1" dirty="0">
                <a:latin typeface="Times New Roman" panose="02020603050405020304" pitchFamily="18" charset="0"/>
                <a:cs typeface="Times New Roman" panose="02020603050405020304" pitchFamily="18" charset="0"/>
              </a:rPr>
              <a:t>交纳规定的费用，就可</a:t>
            </a:r>
            <a:r>
              <a:rPr lang="zh-CN" altLang="en-US" sz="2700" b="1" dirty="0">
                <a:latin typeface="Times New Roman" panose="02020603050405020304" pitchFamily="18" charset="0"/>
                <a:cs typeface="Times New Roman" panose="02020603050405020304" pitchFamily="18" charset="0"/>
              </a:rPr>
              <a:t>从</a:t>
            </a:r>
            <a:r>
              <a:rPr lang="zh-CN" altLang="zh-CN" sz="2700" b="1" dirty="0">
                <a:latin typeface="Times New Roman" panose="02020603050405020304" pitchFamily="18" charset="0"/>
                <a:cs typeface="Times New Roman" panose="02020603050405020304" pitchFamily="18" charset="0"/>
              </a:rPr>
              <a:t>该</a:t>
            </a:r>
            <a:r>
              <a:rPr lang="en-US" altLang="zh-CN" sz="2700" b="1" dirty="0">
                <a:latin typeface="Times New Roman" panose="02020603050405020304" pitchFamily="18" charset="0"/>
                <a:cs typeface="Times New Roman" panose="02020603050405020304" pitchFamily="18" charset="0"/>
              </a:rPr>
              <a:t> ISP </a:t>
            </a:r>
            <a:r>
              <a:rPr lang="zh-CN" altLang="zh-CN" sz="2700" b="1" dirty="0">
                <a:latin typeface="Times New Roman" panose="02020603050405020304" pitchFamily="18" charset="0"/>
                <a:cs typeface="Times New Roman" panose="02020603050405020304" pitchFamily="18" charset="0"/>
              </a:rPr>
              <a:t>获取所需</a:t>
            </a:r>
            <a:r>
              <a:rPr lang="en-US" altLang="zh-CN" sz="2700" b="1" dirty="0">
                <a:latin typeface="Times New Roman" panose="02020603050405020304" pitchFamily="18" charset="0"/>
                <a:cs typeface="Times New Roman" panose="02020603050405020304" pitchFamily="18" charset="0"/>
              </a:rPr>
              <a:t> IP </a:t>
            </a:r>
            <a:r>
              <a:rPr lang="zh-CN" altLang="zh-CN" sz="2700" b="1" dirty="0">
                <a:latin typeface="Times New Roman" panose="02020603050405020304" pitchFamily="18" charset="0"/>
                <a:cs typeface="Times New Roman" panose="02020603050405020304" pitchFamily="18" charset="0"/>
              </a:rPr>
              <a:t>地址的使用权，并可通过该</a:t>
            </a:r>
            <a:r>
              <a:rPr lang="en-US" altLang="zh-CN" sz="2700" b="1" dirty="0">
                <a:latin typeface="Times New Roman" panose="02020603050405020304" pitchFamily="18" charset="0"/>
                <a:cs typeface="Times New Roman" panose="02020603050405020304" pitchFamily="18" charset="0"/>
              </a:rPr>
              <a:t> ISP </a:t>
            </a:r>
            <a:r>
              <a:rPr lang="zh-CN" altLang="zh-CN" sz="2700" b="1" dirty="0">
                <a:latin typeface="Times New Roman" panose="02020603050405020304" pitchFamily="18" charset="0"/>
                <a:cs typeface="Times New Roman" panose="02020603050405020304" pitchFamily="18" charset="0"/>
              </a:rPr>
              <a:t>接入到互联网</a:t>
            </a:r>
            <a:r>
              <a:rPr lang="zh-CN" altLang="en-US" sz="2700" b="1" dirty="0">
                <a:latin typeface="Times New Roman" panose="02020603050405020304" pitchFamily="18" charset="0"/>
                <a:cs typeface="Times New Roman" panose="02020603050405020304" pitchFamily="18" charset="0"/>
              </a:rPr>
              <a:t>。</a:t>
            </a:r>
            <a:endParaRPr lang="en-US" altLang="zh-CN" sz="2700" b="1" dirty="0">
              <a:latin typeface="Times New Roman" panose="02020603050405020304" pitchFamily="18" charset="0"/>
              <a:cs typeface="Times New Roman" panose="02020603050405020304" pitchFamily="18" charset="0"/>
            </a:endParaRPr>
          </a:p>
          <a:p>
            <a:r>
              <a:rPr lang="zh-CN" altLang="zh-CN" sz="2700" b="1" dirty="0">
                <a:latin typeface="Times New Roman" panose="02020603050405020304" pitchFamily="18" charset="0"/>
                <a:cs typeface="Times New Roman" panose="02020603050405020304" pitchFamily="18" charset="0"/>
              </a:rPr>
              <a:t>根据提供服务的覆盖面积大小以及所拥有的</a:t>
            </a:r>
            <a:r>
              <a:rPr lang="en-US" altLang="zh-CN" sz="2700" b="1" dirty="0">
                <a:latin typeface="Times New Roman" panose="02020603050405020304" pitchFamily="18" charset="0"/>
                <a:cs typeface="Times New Roman" panose="02020603050405020304" pitchFamily="18" charset="0"/>
              </a:rPr>
              <a:t> IP </a:t>
            </a:r>
            <a:r>
              <a:rPr lang="zh-CN" altLang="zh-CN" sz="2700" b="1" dirty="0">
                <a:latin typeface="Times New Roman" panose="02020603050405020304" pitchFamily="18" charset="0"/>
                <a:cs typeface="Times New Roman" panose="02020603050405020304" pitchFamily="18" charset="0"/>
              </a:rPr>
              <a:t>地址数目的不同，</a:t>
            </a:r>
            <a:r>
              <a:rPr lang="en-US" altLang="zh-CN" sz="2700" b="1" dirty="0">
                <a:latin typeface="Times New Roman" panose="02020603050405020304" pitchFamily="18" charset="0"/>
                <a:cs typeface="Times New Roman" panose="02020603050405020304" pitchFamily="18" charset="0"/>
              </a:rPr>
              <a:t>ISP </a:t>
            </a:r>
            <a:r>
              <a:rPr lang="zh-CN" altLang="zh-CN" sz="2700" b="1" dirty="0">
                <a:latin typeface="Times New Roman" panose="02020603050405020304" pitchFamily="18" charset="0"/>
                <a:cs typeface="Times New Roman" panose="02020603050405020304" pitchFamily="18" charset="0"/>
              </a:rPr>
              <a:t>也分成为</a:t>
            </a:r>
            <a:r>
              <a:rPr lang="zh-CN" altLang="zh-CN" sz="2700" b="1" dirty="0">
                <a:solidFill>
                  <a:srgbClr val="0000CC"/>
                </a:solidFill>
                <a:latin typeface="Times New Roman" panose="02020603050405020304" pitchFamily="18" charset="0"/>
                <a:cs typeface="Times New Roman" panose="02020603050405020304" pitchFamily="18" charset="0"/>
              </a:rPr>
              <a:t>不同层次的</a:t>
            </a:r>
            <a:r>
              <a:rPr lang="en-US" altLang="zh-CN" sz="2700" b="1" dirty="0">
                <a:solidFill>
                  <a:srgbClr val="0000CC"/>
                </a:solidFill>
                <a:latin typeface="Times New Roman" panose="02020603050405020304" pitchFamily="18" charset="0"/>
                <a:cs typeface="Times New Roman" panose="02020603050405020304" pitchFamily="18" charset="0"/>
              </a:rPr>
              <a:t> ISP</a:t>
            </a:r>
            <a:r>
              <a:rPr lang="zh-CN" altLang="zh-CN" sz="2700" b="1" dirty="0">
                <a:latin typeface="Times New Roman" panose="02020603050405020304" pitchFamily="18" charset="0"/>
                <a:cs typeface="Times New Roman" panose="02020603050405020304" pitchFamily="18" charset="0"/>
              </a:rPr>
              <a:t>：</a:t>
            </a:r>
            <a:r>
              <a:rPr lang="zh-CN" altLang="zh-CN" sz="2700" b="1" dirty="0">
                <a:solidFill>
                  <a:srgbClr val="FF0000"/>
                </a:solidFill>
                <a:latin typeface="Times New Roman" panose="02020603050405020304" pitchFamily="18" charset="0"/>
                <a:cs typeface="Times New Roman" panose="02020603050405020304" pitchFamily="18" charset="0"/>
              </a:rPr>
              <a:t>主干</a:t>
            </a:r>
            <a:r>
              <a:rPr lang="en-US" altLang="zh-CN" sz="2700" b="1" dirty="0">
                <a:solidFill>
                  <a:srgbClr val="FF0000"/>
                </a:solidFill>
                <a:latin typeface="Times New Roman" panose="02020603050405020304" pitchFamily="18" charset="0"/>
                <a:cs typeface="Times New Roman" panose="02020603050405020304" pitchFamily="18" charset="0"/>
              </a:rPr>
              <a:t> ISP</a:t>
            </a:r>
            <a:r>
              <a:rPr lang="zh-CN" altLang="zh-CN" sz="2700" b="1" dirty="0">
                <a:solidFill>
                  <a:srgbClr val="FF0000"/>
                </a:solidFill>
                <a:latin typeface="Times New Roman" panose="02020603050405020304" pitchFamily="18" charset="0"/>
                <a:cs typeface="Times New Roman" panose="02020603050405020304" pitchFamily="18" charset="0"/>
              </a:rPr>
              <a:t>、地区</a:t>
            </a:r>
            <a:r>
              <a:rPr lang="en-US" altLang="zh-CN" sz="2700" b="1" dirty="0">
                <a:solidFill>
                  <a:srgbClr val="FF0000"/>
                </a:solidFill>
                <a:latin typeface="Times New Roman" panose="02020603050405020304" pitchFamily="18" charset="0"/>
                <a:cs typeface="Times New Roman" panose="02020603050405020304" pitchFamily="18" charset="0"/>
              </a:rPr>
              <a:t> ISP </a:t>
            </a:r>
            <a:r>
              <a:rPr lang="zh-CN" altLang="zh-CN" sz="2700" b="1" dirty="0">
                <a:latin typeface="Times New Roman" panose="02020603050405020304" pitchFamily="18" charset="0"/>
                <a:cs typeface="Times New Roman" panose="02020603050405020304" pitchFamily="18" charset="0"/>
              </a:rPr>
              <a:t>和</a:t>
            </a:r>
            <a:r>
              <a:rPr lang="en-US" altLang="zh-CN" sz="2700" b="1" dirty="0">
                <a:latin typeface="Times New Roman" panose="02020603050405020304" pitchFamily="18" charset="0"/>
                <a:cs typeface="Times New Roman" panose="02020603050405020304" pitchFamily="18" charset="0"/>
              </a:rPr>
              <a:t> </a:t>
            </a:r>
            <a:r>
              <a:rPr lang="zh-CN" altLang="zh-CN" sz="2700" b="1" dirty="0">
                <a:solidFill>
                  <a:srgbClr val="FF0000"/>
                </a:solidFill>
                <a:latin typeface="Times New Roman" panose="02020603050405020304" pitchFamily="18" charset="0"/>
                <a:cs typeface="Times New Roman" panose="02020603050405020304" pitchFamily="18" charset="0"/>
              </a:rPr>
              <a:t>本地</a:t>
            </a:r>
            <a:r>
              <a:rPr lang="en-US" altLang="zh-CN" sz="2700" b="1" dirty="0">
                <a:solidFill>
                  <a:srgbClr val="FF0000"/>
                </a:solidFill>
                <a:latin typeface="Times New Roman" panose="02020603050405020304" pitchFamily="18" charset="0"/>
                <a:cs typeface="Times New Roman" panose="02020603050405020304" pitchFamily="18" charset="0"/>
              </a:rPr>
              <a:t> ISP</a:t>
            </a:r>
            <a:r>
              <a:rPr lang="zh-CN" altLang="zh-CN" sz="2700" b="1" dirty="0">
                <a:solidFill>
                  <a:srgbClr val="FF0000"/>
                </a:solidFill>
                <a:latin typeface="Times New Roman" panose="02020603050405020304" pitchFamily="18" charset="0"/>
                <a:cs typeface="Times New Roman" panose="02020603050405020304" pitchFamily="18" charset="0"/>
              </a:rPr>
              <a:t>。</a:t>
            </a:r>
            <a:endParaRPr lang="zh-CN" altLang="en-US" sz="2700" b="1" dirty="0">
              <a:solidFill>
                <a:srgbClr val="FF0000"/>
              </a:solidFill>
              <a:latin typeface="Times New Roman" panose="02020603050405020304" pitchFamily="18" charset="0"/>
              <a:cs typeface="Times New Roman" panose="02020603050405020304" pitchFamily="18" charset="0"/>
            </a:endParaRPr>
          </a:p>
          <a:p>
            <a:endParaRPr lang="zh-CN" altLang="en-US" sz="2800" b="1" dirty="0">
              <a:latin typeface="Times New Roman" panose="02020603050405020304" pitchFamily="18" charset="0"/>
              <a:cs typeface="Times New Roman" panose="02020603050405020304" pitchFamily="18" charset="0"/>
            </a:endParaRPr>
          </a:p>
        </p:txBody>
      </p:sp>
      <p:sp>
        <p:nvSpPr>
          <p:cNvPr id="2" name="标题 1"/>
          <p:cNvSpPr>
            <a:spLocks noGrp="1"/>
          </p:cNvSpPr>
          <p:nvPr/>
        </p:nvSpPr>
        <p:spPr>
          <a:xfrm>
            <a:off x="1064260" y="169545"/>
            <a:ext cx="6127750" cy="882015"/>
          </a:xfrm>
          <a:prstGeom prst="rect">
            <a:avLst/>
          </a:prstGeom>
          <a:noFill/>
          <a:ln>
            <a:noFill/>
          </a:ln>
        </p:spPr>
        <p:txBody>
          <a:bodyPr vert="horz" wrap="square" lIns="91440" tIns="45720" rIns="91440" bIns="45720" numCol="1" anchor="ctr">
            <a:noAutofit/>
          </a:bodyPr>
          <a:lstStyle>
            <a:lvl1pPr marL="0" indent="0" algn="ctr" defTabSz="457200" eaLnBrk="1" fontAlgn="base" hangingPunct="1">
              <a:lnSpc>
                <a:spcPct val="100000"/>
              </a:lnSpc>
              <a:spcBef>
                <a:spcPts val="0"/>
              </a:spcBef>
              <a:spcAft>
                <a:spcPts val="0"/>
              </a:spcAft>
              <a:buFontTx/>
              <a:buNone/>
              <a:defRPr lang="en-GB" altLang="en-US" sz="4000">
                <a:ln w="3175" cap="flat" cmpd="sng">
                  <a:noFill/>
                </a:ln>
                <a:solidFill>
                  <a:schemeClr val="tx1"/>
                </a:solidFill>
                <a:latin typeface="+mj-lt"/>
                <a:ea typeface="+mj-ea"/>
                <a:cs typeface="+mj-cs"/>
              </a:defRPr>
            </a:lvl1pPr>
            <a:lvl2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2pPr>
            <a:lvl3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3pPr>
            <a:lvl4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4pPr>
            <a:lvl5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5pPr>
            <a:lvl6pPr marL="0" indent="0" defTabSz="508000" eaLnBrk="1" hangingPunct="1">
              <a:lnSpc>
                <a:spcPct val="100000"/>
              </a:lnSpc>
              <a:spcBef>
                <a:spcPts val="0"/>
              </a:spcBef>
              <a:spcAft>
                <a:spcPts val="0"/>
              </a:spcAft>
              <a:buFontTx/>
              <a:buNone/>
              <a:defRPr lang="en-GB" altLang="en-US" sz="1800">
                <a:solidFill>
                  <a:schemeClr val="tx2"/>
                </a:solidFill>
              </a:defRPr>
            </a:lvl6pPr>
            <a:lvl7pPr marL="0" indent="0" defTabSz="508000" eaLnBrk="1" hangingPunct="1">
              <a:lnSpc>
                <a:spcPct val="100000"/>
              </a:lnSpc>
              <a:spcBef>
                <a:spcPts val="0"/>
              </a:spcBef>
              <a:spcAft>
                <a:spcPts val="0"/>
              </a:spcAft>
              <a:buFontTx/>
              <a:buNone/>
              <a:defRPr lang="en-GB" altLang="en-US" sz="1800">
                <a:solidFill>
                  <a:schemeClr val="tx2"/>
                </a:solidFill>
              </a:defRPr>
            </a:lvl7pPr>
            <a:lvl8pPr marL="0" indent="0" defTabSz="508000" eaLnBrk="1" hangingPunct="1">
              <a:lnSpc>
                <a:spcPct val="100000"/>
              </a:lnSpc>
              <a:spcBef>
                <a:spcPts val="0"/>
              </a:spcBef>
              <a:spcAft>
                <a:spcPts val="0"/>
              </a:spcAft>
              <a:buFontTx/>
              <a:buNone/>
              <a:defRPr lang="en-GB" altLang="en-US" sz="1800">
                <a:solidFill>
                  <a:schemeClr val="tx2"/>
                </a:solidFill>
              </a:defRPr>
            </a:lvl8pPr>
            <a:lvl9pPr marL="0" indent="0" defTabSz="508000" eaLnBrk="1" hangingPunct="1">
              <a:lnSpc>
                <a:spcPct val="100000"/>
              </a:lnSpc>
              <a:spcBef>
                <a:spcPts val="0"/>
              </a:spcBef>
              <a:spcAft>
                <a:spcPts val="0"/>
              </a:spcAft>
              <a:buFontTx/>
              <a:buNone/>
              <a:defRPr lang="en-GB" altLang="en-US" sz="1800">
                <a:solidFill>
                  <a:schemeClr val="tx2"/>
                </a:solidFill>
              </a:defRPr>
            </a:lvl9pPr>
          </a:lstStyle>
          <a:p>
            <a:pPr marL="0" indent="0" algn="l" defTabSz="457200" eaLnBrk="0" fontAlgn="base" hangingPunct="0">
              <a:lnSpc>
                <a:spcPct val="100000"/>
              </a:lnSpc>
              <a:spcBef>
                <a:spcPts val="0"/>
              </a:spcBef>
              <a:spcAft>
                <a:spcPts val="0"/>
              </a:spcAft>
              <a:buFontTx/>
              <a:buNone/>
            </a:pPr>
            <a:endParaRPr lang="ko-KR" altLang="en-US" sz="2800">
              <a:latin typeface="Times New Roman" panose="02020603050405020304" pitchFamily="18" charset="0"/>
              <a:ea typeface="Arial" panose="020B0604020202020204" pitchFamily="34" charset="0"/>
              <a:cs typeface="Times New Roman" panose="02020603050405020304" pitchFamily="18" charset="0"/>
            </a:endParaRPr>
          </a:p>
        </p:txBody>
      </p:sp>
      <p:sp>
        <p:nvSpPr>
          <p:cNvPr id="3" name="灯片编号占位符 2"/>
          <p:cNvSpPr>
            <a:spLocks noGrp="1"/>
          </p:cNvSpPr>
          <p:nvPr>
            <p:ph type="sldNum" sz="quarter" idx="12"/>
          </p:nvPr>
        </p:nvSpPr>
        <p:spPr>
          <a:xfrm>
            <a:off x="8946515" y="6108700"/>
            <a:ext cx="464820" cy="365760"/>
          </a:xfrm>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zh-CN" altLang="en-US"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20552" y="4749834"/>
            <a:ext cx="8466778" cy="504825"/>
            <a:chOff x="920065" y="4724375"/>
            <a:chExt cx="8466778" cy="504825"/>
          </a:xfrm>
        </p:grpSpPr>
        <p:sp>
          <p:nvSpPr>
            <p:cNvPr id="5" name="Text Box 171"/>
            <p:cNvSpPr txBox="1">
              <a:spLocks noChangeArrowheads="1"/>
            </p:cNvSpPr>
            <p:nvPr/>
          </p:nvSpPr>
          <p:spPr bwMode="auto">
            <a:xfrm>
              <a:off x="1141542" y="4799397"/>
              <a:ext cx="80772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spcBef>
                  <a:spcPct val="15000"/>
                </a:spcBef>
                <a:spcAft>
                  <a:spcPct val="15000"/>
                </a:spcAft>
              </a:pPr>
              <a:r>
                <a:rPr kumimoji="1" lang="zh-CN" altLang="en-US" b="1" dirty="0">
                  <a:latin typeface="Arial" panose="020B0604020202020204" pitchFamily="34" charset="0"/>
                  <a:ea typeface="黑体" panose="02010609060101010101" pitchFamily="2" charset="-122"/>
                  <a:cs typeface="Arial" panose="020B0604020202020204" pitchFamily="34" charset="0"/>
                </a:rPr>
                <a:t>主机</a:t>
              </a:r>
              <a:r>
                <a:rPr kumimoji="1" lang="en-US" altLang="zh-CN" b="1" dirty="0">
                  <a:latin typeface="Arial" panose="020B0604020202020204" pitchFamily="34" charset="0"/>
                  <a:ea typeface="黑体" panose="02010609060101010101" pitchFamily="2" charset="-122"/>
                  <a:cs typeface="Arial" panose="020B0604020202020204" pitchFamily="34" charset="0"/>
                </a:rPr>
                <a:t>A → </a:t>
              </a:r>
              <a:r>
                <a:rPr kumimoji="1" lang="zh-CN" altLang="en-US" b="1" dirty="0">
                  <a:latin typeface="Arial" panose="020B0604020202020204" pitchFamily="34" charset="0"/>
                  <a:ea typeface="黑体" panose="02010609060101010101" pitchFamily="2" charset="-122"/>
                  <a:cs typeface="Arial" panose="020B0604020202020204" pitchFamily="34" charset="0"/>
                </a:rPr>
                <a:t>本地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地区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主干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地区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本地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主机</a:t>
              </a:r>
              <a:r>
                <a:rPr kumimoji="1" lang="en-US" altLang="zh-CN" b="1" dirty="0">
                  <a:latin typeface="Arial" panose="020B0604020202020204" pitchFamily="34" charset="0"/>
                  <a:ea typeface="黑体" panose="02010609060101010101" pitchFamily="2" charset="-122"/>
                  <a:cs typeface="Arial" panose="020B0604020202020204" pitchFamily="34" charset="0"/>
                </a:rPr>
                <a:t>B</a:t>
              </a:r>
              <a:endParaRPr kumimoji="1" lang="en-US" altLang="zh-CN" b="1" dirty="0">
                <a:latin typeface="Arial" panose="020B0604020202020204" pitchFamily="34" charset="0"/>
                <a:ea typeface="黑体" panose="02010609060101010101" pitchFamily="2" charset="-122"/>
                <a:cs typeface="Arial" panose="020B0604020202020204" pitchFamily="34" charset="0"/>
              </a:endParaRPr>
            </a:p>
          </p:txBody>
        </p:sp>
        <p:sp>
          <p:nvSpPr>
            <p:cNvPr id="6" name="Rectangle 172"/>
            <p:cNvSpPr>
              <a:spLocks noChangeArrowheads="1"/>
            </p:cNvSpPr>
            <p:nvPr/>
          </p:nvSpPr>
          <p:spPr bwMode="auto">
            <a:xfrm>
              <a:off x="920065" y="4724375"/>
              <a:ext cx="8466778" cy="504825"/>
            </a:xfrm>
            <a:prstGeom prst="rect">
              <a:avLst/>
            </a:prstGeom>
            <a:noFill/>
            <a:ln w="38100" cmpd="dbl">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grpSp>
      <p:grpSp>
        <p:nvGrpSpPr>
          <p:cNvPr id="7" name="组合 6"/>
          <p:cNvGrpSpPr/>
          <p:nvPr/>
        </p:nvGrpSpPr>
        <p:grpSpPr>
          <a:xfrm>
            <a:off x="439997" y="527684"/>
            <a:ext cx="9254121" cy="4032448"/>
            <a:chOff x="439997" y="527684"/>
            <a:chExt cx="9254121" cy="4032448"/>
          </a:xfrm>
        </p:grpSpPr>
        <p:sp>
          <p:nvSpPr>
            <p:cNvPr id="10" name="Line 141"/>
            <p:cNvSpPr>
              <a:spLocks noChangeShapeType="1"/>
            </p:cNvSpPr>
            <p:nvPr/>
          </p:nvSpPr>
          <p:spPr bwMode="auto">
            <a:xfrm>
              <a:off x="6874033" y="2446481"/>
              <a:ext cx="1403522" cy="0"/>
            </a:xfrm>
            <a:prstGeom prst="line">
              <a:avLst/>
            </a:prstGeom>
            <a:noFill/>
            <a:ln w="76200" cmpd="tri">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11" name="Line 142"/>
            <p:cNvSpPr>
              <a:spLocks noChangeShapeType="1"/>
            </p:cNvSpPr>
            <p:nvPr/>
          </p:nvSpPr>
          <p:spPr bwMode="auto">
            <a:xfrm>
              <a:off x="8352539" y="3448814"/>
              <a:ext cx="295050" cy="7496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12" name="Line 143"/>
            <p:cNvSpPr>
              <a:spLocks noChangeShapeType="1"/>
            </p:cNvSpPr>
            <p:nvPr/>
          </p:nvSpPr>
          <p:spPr bwMode="auto">
            <a:xfrm flipH="1">
              <a:off x="7685826" y="3374506"/>
              <a:ext cx="445019" cy="8107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13" name="Text Box 144"/>
            <p:cNvSpPr txBox="1">
              <a:spLocks noChangeArrowheads="1"/>
            </p:cNvSpPr>
            <p:nvPr/>
          </p:nvSpPr>
          <p:spPr bwMode="auto">
            <a:xfrm>
              <a:off x="7909150" y="3749349"/>
              <a:ext cx="5950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kumimoji="1" lang="en-US" altLang="zh-CN" sz="32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endParaRPr kumimoji="1" lang="en-US" altLang="zh-CN" sz="32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endParaRPr>
            </a:p>
          </p:txBody>
        </p:sp>
        <p:sp>
          <p:nvSpPr>
            <p:cNvPr id="14" name="Line 145"/>
            <p:cNvSpPr>
              <a:spLocks noChangeShapeType="1"/>
            </p:cNvSpPr>
            <p:nvPr/>
          </p:nvSpPr>
          <p:spPr bwMode="auto">
            <a:xfrm flipH="1">
              <a:off x="8130844" y="2476205"/>
              <a:ext cx="516745" cy="89830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15" name="Line 146"/>
            <p:cNvSpPr>
              <a:spLocks noChangeShapeType="1"/>
            </p:cNvSpPr>
            <p:nvPr/>
          </p:nvSpPr>
          <p:spPr bwMode="auto">
            <a:xfrm flipH="1">
              <a:off x="5690575" y="2476205"/>
              <a:ext cx="516743" cy="89830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16" name="Line 147"/>
            <p:cNvSpPr>
              <a:spLocks noChangeShapeType="1"/>
            </p:cNvSpPr>
            <p:nvPr/>
          </p:nvSpPr>
          <p:spPr bwMode="auto">
            <a:xfrm>
              <a:off x="6429012" y="2400245"/>
              <a:ext cx="518374" cy="104856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17" name="Line 148"/>
            <p:cNvSpPr>
              <a:spLocks noChangeShapeType="1"/>
            </p:cNvSpPr>
            <p:nvPr/>
          </p:nvSpPr>
          <p:spPr bwMode="auto">
            <a:xfrm>
              <a:off x="3768677" y="2400246"/>
              <a:ext cx="516745" cy="9742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18" name="Line 149"/>
            <p:cNvSpPr>
              <a:spLocks noChangeShapeType="1"/>
            </p:cNvSpPr>
            <p:nvPr/>
          </p:nvSpPr>
          <p:spPr bwMode="auto">
            <a:xfrm flipH="1">
              <a:off x="3028609" y="2550513"/>
              <a:ext cx="370035" cy="82399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19" name="Line 150"/>
            <p:cNvSpPr>
              <a:spLocks noChangeShapeType="1"/>
            </p:cNvSpPr>
            <p:nvPr/>
          </p:nvSpPr>
          <p:spPr bwMode="auto">
            <a:xfrm>
              <a:off x="1328406" y="2550512"/>
              <a:ext cx="221695" cy="89830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20" name="Line 151"/>
            <p:cNvSpPr>
              <a:spLocks noChangeShapeType="1"/>
            </p:cNvSpPr>
            <p:nvPr/>
          </p:nvSpPr>
          <p:spPr bwMode="auto">
            <a:xfrm>
              <a:off x="8869284" y="2626471"/>
              <a:ext cx="443389" cy="97261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21" name="Line 152"/>
            <p:cNvSpPr>
              <a:spLocks noChangeShapeType="1"/>
            </p:cNvSpPr>
            <p:nvPr/>
          </p:nvSpPr>
          <p:spPr bwMode="auto">
            <a:xfrm flipH="1">
              <a:off x="1180066" y="1501944"/>
              <a:ext cx="591730" cy="8239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22" name="Line 153"/>
            <p:cNvSpPr>
              <a:spLocks noChangeShapeType="1"/>
            </p:cNvSpPr>
            <p:nvPr/>
          </p:nvSpPr>
          <p:spPr bwMode="auto">
            <a:xfrm>
              <a:off x="5247184" y="677951"/>
              <a:ext cx="1478507" cy="67372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23" name="Line 154"/>
            <p:cNvSpPr>
              <a:spLocks noChangeShapeType="1"/>
            </p:cNvSpPr>
            <p:nvPr/>
          </p:nvSpPr>
          <p:spPr bwMode="auto">
            <a:xfrm>
              <a:off x="7095727" y="3448814"/>
              <a:ext cx="295049" cy="7496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24" name="Line 155"/>
            <p:cNvSpPr>
              <a:spLocks noChangeShapeType="1"/>
            </p:cNvSpPr>
            <p:nvPr/>
          </p:nvSpPr>
          <p:spPr bwMode="auto">
            <a:xfrm>
              <a:off x="3101964" y="3524773"/>
              <a:ext cx="295049" cy="74968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25" name="Line 156"/>
            <p:cNvSpPr>
              <a:spLocks noChangeShapeType="1"/>
            </p:cNvSpPr>
            <p:nvPr/>
          </p:nvSpPr>
          <p:spPr bwMode="auto">
            <a:xfrm flipH="1">
              <a:off x="6429012" y="3374506"/>
              <a:ext cx="445020" cy="8107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26" name="Line 157"/>
            <p:cNvSpPr>
              <a:spLocks noChangeShapeType="1"/>
            </p:cNvSpPr>
            <p:nvPr/>
          </p:nvSpPr>
          <p:spPr bwMode="auto">
            <a:xfrm>
              <a:off x="9312673" y="3599081"/>
              <a:ext cx="148340" cy="6737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27" name="Line 158"/>
            <p:cNvSpPr>
              <a:spLocks noChangeShapeType="1"/>
            </p:cNvSpPr>
            <p:nvPr/>
          </p:nvSpPr>
          <p:spPr bwMode="auto">
            <a:xfrm flipH="1">
              <a:off x="2436880" y="3448813"/>
              <a:ext cx="591729" cy="89995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28" name="Line 159"/>
            <p:cNvSpPr>
              <a:spLocks noChangeShapeType="1"/>
            </p:cNvSpPr>
            <p:nvPr/>
          </p:nvSpPr>
          <p:spPr bwMode="auto">
            <a:xfrm flipH="1">
              <a:off x="885018" y="2550513"/>
              <a:ext cx="146709" cy="15901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29" name="Line 160"/>
            <p:cNvSpPr>
              <a:spLocks noChangeShapeType="1"/>
            </p:cNvSpPr>
            <p:nvPr/>
          </p:nvSpPr>
          <p:spPr bwMode="auto">
            <a:xfrm flipH="1" flipV="1">
              <a:off x="5838914" y="3524772"/>
              <a:ext cx="368404" cy="6737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0" name="Line 161"/>
            <p:cNvSpPr>
              <a:spLocks noChangeShapeType="1"/>
            </p:cNvSpPr>
            <p:nvPr/>
          </p:nvSpPr>
          <p:spPr bwMode="auto">
            <a:xfrm flipV="1">
              <a:off x="4358776" y="3524773"/>
              <a:ext cx="1030228" cy="8239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1" name="Line 162"/>
            <p:cNvSpPr>
              <a:spLocks noChangeShapeType="1"/>
            </p:cNvSpPr>
            <p:nvPr/>
          </p:nvSpPr>
          <p:spPr bwMode="auto">
            <a:xfrm>
              <a:off x="2733560" y="1501945"/>
              <a:ext cx="811793" cy="74968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2" name="Line 163"/>
            <p:cNvSpPr>
              <a:spLocks noChangeShapeType="1"/>
            </p:cNvSpPr>
            <p:nvPr/>
          </p:nvSpPr>
          <p:spPr bwMode="auto">
            <a:xfrm flipH="1">
              <a:off x="5320540" y="3524773"/>
              <a:ext cx="221695" cy="8239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3" name="Oval 164"/>
            <p:cNvSpPr>
              <a:spLocks noChangeArrowheads="1"/>
            </p:cNvSpPr>
            <p:nvPr/>
          </p:nvSpPr>
          <p:spPr bwMode="auto">
            <a:xfrm>
              <a:off x="439997" y="3899617"/>
              <a:ext cx="960134" cy="525110"/>
            </a:xfrm>
            <a:prstGeom prst="ellipse">
              <a:avLst/>
            </a:prstGeom>
            <a:solidFill>
              <a:schemeClr val="bg1"/>
            </a:solidFill>
            <a:ln w="9525">
              <a:solidFill>
                <a:schemeClr val="tx1"/>
              </a:solidFill>
              <a:round/>
            </a:ln>
            <a:effectLst>
              <a:outerShdw dist="35921" dir="2700000" algn="ctr" rotWithShape="0">
                <a:schemeClr val="bg2"/>
              </a:outerShdw>
            </a:effectLst>
          </p:spPr>
          <p:txBody>
            <a:bodyPr wrap="none" anchor="ctr"/>
            <a:p>
              <a:pPr algn="ctr"/>
              <a:r>
                <a:rPr kumimoji="1" lang="zh-CN" altLang="en-US" b="1" dirty="0">
                  <a:latin typeface="Arial" panose="020B0604020202020204" pitchFamily="34" charset="0"/>
                  <a:ea typeface="黑体" panose="02010609060101010101" pitchFamily="2" charset="-122"/>
                  <a:cs typeface="Arial" panose="020B0604020202020204" pitchFamily="34" charset="0"/>
                </a:rPr>
                <a:t>大公司</a:t>
              </a:r>
              <a:endParaRPr kumimoji="1" lang="zh-CN" altLang="en-US" b="1" dirty="0">
                <a:latin typeface="Arial" panose="020B0604020202020204" pitchFamily="34" charset="0"/>
                <a:ea typeface="黑体" panose="02010609060101010101" pitchFamily="2" charset="-122"/>
                <a:cs typeface="Arial" panose="020B0604020202020204" pitchFamily="34" charset="0"/>
              </a:endParaRPr>
            </a:p>
          </p:txBody>
        </p:sp>
        <p:sp>
          <p:nvSpPr>
            <p:cNvPr id="34" name="Oval 165"/>
            <p:cNvSpPr>
              <a:spLocks noChangeArrowheads="1"/>
            </p:cNvSpPr>
            <p:nvPr/>
          </p:nvSpPr>
          <p:spPr bwMode="auto">
            <a:xfrm>
              <a:off x="3977330" y="4048231"/>
              <a:ext cx="973175" cy="475571"/>
            </a:xfrm>
            <a:prstGeom prst="ellipse">
              <a:avLst/>
            </a:prstGeom>
            <a:solidFill>
              <a:schemeClr val="bg1"/>
            </a:solidFill>
            <a:ln w="9525">
              <a:solidFill>
                <a:schemeClr val="tx1"/>
              </a:solidFill>
              <a:round/>
            </a:ln>
            <a:effectLst>
              <a:outerShdw dist="35921" dir="2700000" algn="ctr" rotWithShape="0">
                <a:schemeClr val="bg2"/>
              </a:outerShdw>
            </a:effectLst>
          </p:spPr>
          <p:txBody>
            <a:bodyPr wrap="none" anchor="ctr"/>
            <a:p>
              <a:pPr algn="ctr"/>
              <a:r>
                <a:rPr kumimoji="1" lang="zh-CN" altLang="en-US" b="1">
                  <a:latin typeface="Arial" panose="020B0604020202020204" pitchFamily="34" charset="0"/>
                  <a:ea typeface="黑体" panose="02010609060101010101" pitchFamily="2" charset="-122"/>
                  <a:cs typeface="Arial" panose="020B0604020202020204" pitchFamily="34" charset="0"/>
                </a:rPr>
                <a:t>公司</a:t>
              </a:r>
              <a:endParaRPr kumimoji="1" lang="zh-CN" altLang="en-US" b="1">
                <a:latin typeface="Arial" panose="020B0604020202020204" pitchFamily="34" charset="0"/>
                <a:ea typeface="黑体" panose="02010609060101010101" pitchFamily="2" charset="-122"/>
                <a:cs typeface="Arial" panose="020B0604020202020204" pitchFamily="34" charset="0"/>
              </a:endParaRPr>
            </a:p>
          </p:txBody>
        </p:sp>
        <p:sp>
          <p:nvSpPr>
            <p:cNvPr id="35" name="Oval 166"/>
            <p:cNvSpPr>
              <a:spLocks noChangeArrowheads="1"/>
            </p:cNvSpPr>
            <p:nvPr/>
          </p:nvSpPr>
          <p:spPr bwMode="auto">
            <a:xfrm>
              <a:off x="5089064" y="3277080"/>
              <a:ext cx="971544" cy="401264"/>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9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pic>
          <p:nvPicPr>
            <p:cNvPr id="36" name="Picture 1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96652" y="4124191"/>
              <a:ext cx="420568" cy="42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 Box 168"/>
            <p:cNvSpPr txBox="1">
              <a:spLocks noChangeArrowheads="1"/>
            </p:cNvSpPr>
            <p:nvPr/>
          </p:nvSpPr>
          <p:spPr bwMode="auto">
            <a:xfrm>
              <a:off x="4950505" y="4048231"/>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kumimoji="1" lang="en-US" altLang="zh-CN" b="1">
                  <a:latin typeface="Arial" panose="020B0604020202020204" pitchFamily="34" charset="0"/>
                  <a:ea typeface="黑体" panose="02010609060101010101" pitchFamily="2" charset="-122"/>
                  <a:cs typeface="Arial" panose="020B0604020202020204" pitchFamily="34" charset="0"/>
                </a:rPr>
                <a:t>A</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pic>
          <p:nvPicPr>
            <p:cNvPr id="38" name="Picture 1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62140" y="4124191"/>
              <a:ext cx="420568" cy="42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 Box 170"/>
            <p:cNvSpPr txBox="1">
              <a:spLocks noChangeArrowheads="1"/>
            </p:cNvSpPr>
            <p:nvPr/>
          </p:nvSpPr>
          <p:spPr bwMode="auto">
            <a:xfrm>
              <a:off x="9017623" y="4048231"/>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kumimoji="1" lang="en-US" altLang="zh-CN" b="1">
                  <a:latin typeface="Arial" panose="020B0604020202020204" pitchFamily="34" charset="0"/>
                  <a:ea typeface="黑体" panose="02010609060101010101" pitchFamily="2" charset="-122"/>
                  <a:cs typeface="Arial" panose="020B0604020202020204" pitchFamily="34" charset="0"/>
                </a:rPr>
                <a:t>B</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sp>
          <p:nvSpPr>
            <p:cNvPr id="40" name="Line 173"/>
            <p:cNvSpPr>
              <a:spLocks noChangeShapeType="1"/>
            </p:cNvSpPr>
            <p:nvPr/>
          </p:nvSpPr>
          <p:spPr bwMode="auto">
            <a:xfrm flipV="1">
              <a:off x="2806914" y="753910"/>
              <a:ext cx="1331798" cy="44915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41" name="Line 174"/>
            <p:cNvSpPr>
              <a:spLocks noChangeShapeType="1"/>
            </p:cNvSpPr>
            <p:nvPr/>
          </p:nvSpPr>
          <p:spPr bwMode="auto">
            <a:xfrm>
              <a:off x="3101964" y="1427636"/>
              <a:ext cx="362372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42" name="Oval 175"/>
            <p:cNvSpPr>
              <a:spLocks noChangeArrowheads="1"/>
            </p:cNvSpPr>
            <p:nvPr/>
          </p:nvSpPr>
          <p:spPr bwMode="auto">
            <a:xfrm>
              <a:off x="8722574" y="3282034"/>
              <a:ext cx="971544" cy="396309"/>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10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sp>
          <p:nvSpPr>
            <p:cNvPr id="43" name="Line 176"/>
            <p:cNvSpPr>
              <a:spLocks noChangeShapeType="1"/>
            </p:cNvSpPr>
            <p:nvPr/>
          </p:nvSpPr>
          <p:spPr bwMode="auto">
            <a:xfrm flipH="1">
              <a:off x="6282303" y="1577905"/>
              <a:ext cx="738439" cy="74803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44" name="Line 177"/>
            <p:cNvSpPr>
              <a:spLocks noChangeShapeType="1"/>
            </p:cNvSpPr>
            <p:nvPr/>
          </p:nvSpPr>
          <p:spPr bwMode="auto">
            <a:xfrm flipH="1" flipV="1">
              <a:off x="7834166" y="1501945"/>
              <a:ext cx="666714" cy="74968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45" name="Oval 178"/>
            <p:cNvSpPr>
              <a:spLocks noChangeArrowheads="1"/>
            </p:cNvSpPr>
            <p:nvPr/>
          </p:nvSpPr>
          <p:spPr bwMode="auto">
            <a:xfrm>
              <a:off x="1180066" y="1127101"/>
              <a:ext cx="1995252" cy="523459"/>
            </a:xfrm>
            <a:prstGeom prst="ellipse">
              <a:avLst/>
            </a:prstGeom>
            <a:solidFill>
              <a:srgbClr val="FFFF00"/>
            </a:solidFill>
            <a:ln w="19050">
              <a:solidFill>
                <a:schemeClr val="tx1"/>
              </a:solidFill>
              <a:round/>
            </a:ln>
            <a:effectLst>
              <a:outerShdw dist="35921" dir="2700000" algn="ctr" rotWithShape="0">
                <a:schemeClr val="bg2"/>
              </a:outerShdw>
            </a:effectLst>
          </p:spPr>
          <p:txBody>
            <a:bodyPr wrap="none" anchor="ctr"/>
            <a:p>
              <a:pPr algn="ctr"/>
              <a:r>
                <a:rPr kumimoji="1" lang="zh-CN" altLang="en-US" b="1" dirty="0">
                  <a:latin typeface="Arial" panose="020B0604020202020204" pitchFamily="34" charset="0"/>
                  <a:ea typeface="黑体" panose="02010609060101010101" pitchFamily="2" charset="-122"/>
                  <a:cs typeface="Arial" panose="020B0604020202020204" pitchFamily="34" charset="0"/>
                </a:rPr>
                <a:t>主干 </a:t>
              </a:r>
              <a:r>
                <a:rPr kumimoji="1" lang="zh-CN" altLang="en-US" sz="900" b="1" dirty="0">
                  <a:latin typeface="Arial" panose="020B0604020202020204" pitchFamily="34" charset="0"/>
                  <a:ea typeface="黑体" panose="02010609060101010101" pitchFamily="2" charset="-122"/>
                  <a:cs typeface="Arial" panose="020B0604020202020204" pitchFamily="34" charset="0"/>
                </a:rPr>
                <a:t> </a:t>
              </a:r>
              <a:r>
                <a:rPr kumimoji="1" lang="en-US" altLang="zh-CN" b="1" dirty="0">
                  <a:latin typeface="Arial" panose="020B0604020202020204" pitchFamily="34" charset="0"/>
                  <a:ea typeface="黑体" panose="02010609060101010101" pitchFamily="2" charset="-122"/>
                  <a:cs typeface="Arial" panose="020B0604020202020204" pitchFamily="34" charset="0"/>
                </a:rPr>
                <a:t>ISP</a:t>
              </a:r>
              <a:endParaRPr kumimoji="1" lang="en-US" altLang="zh-CN" b="1" dirty="0">
                <a:latin typeface="Arial" panose="020B0604020202020204" pitchFamily="34" charset="0"/>
                <a:ea typeface="黑体" panose="02010609060101010101" pitchFamily="2" charset="-122"/>
                <a:cs typeface="Arial" panose="020B0604020202020204" pitchFamily="34" charset="0"/>
              </a:endParaRPr>
            </a:p>
          </p:txBody>
        </p:sp>
        <p:sp>
          <p:nvSpPr>
            <p:cNvPr id="46" name="Oval 179"/>
            <p:cNvSpPr>
              <a:spLocks noChangeArrowheads="1"/>
            </p:cNvSpPr>
            <p:nvPr/>
          </p:nvSpPr>
          <p:spPr bwMode="auto">
            <a:xfrm>
              <a:off x="2500453" y="3224239"/>
              <a:ext cx="971544" cy="454105"/>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9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sp>
          <p:nvSpPr>
            <p:cNvPr id="47" name="Oval 180"/>
            <p:cNvSpPr>
              <a:spLocks noChangeArrowheads="1"/>
            </p:cNvSpPr>
            <p:nvPr/>
          </p:nvSpPr>
          <p:spPr bwMode="auto">
            <a:xfrm>
              <a:off x="1021947" y="3224239"/>
              <a:ext cx="971544" cy="454105"/>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9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sp>
          <p:nvSpPr>
            <p:cNvPr id="48" name="Oval 181"/>
            <p:cNvSpPr>
              <a:spLocks noChangeArrowheads="1"/>
            </p:cNvSpPr>
            <p:nvPr/>
          </p:nvSpPr>
          <p:spPr bwMode="auto">
            <a:xfrm>
              <a:off x="5617219" y="2251630"/>
              <a:ext cx="1382331" cy="404565"/>
            </a:xfrm>
            <a:prstGeom prst="ellipse">
              <a:avLst/>
            </a:prstGeom>
            <a:solidFill>
              <a:srgbClr val="00B0F0"/>
            </a:solidFill>
            <a:ln w="9525">
              <a:solidFill>
                <a:schemeClr val="tx1"/>
              </a:solidFill>
              <a:round/>
            </a:ln>
            <a:effectLst>
              <a:outerShdw dist="35921" dir="2700000" algn="ctr" rotWithShape="0">
                <a:schemeClr val="bg2"/>
              </a:outerShdw>
            </a:effectLst>
          </p:spPr>
          <p:txBody>
            <a:bodyPr wrap="none" anchor="ctr"/>
            <a:p>
              <a:pPr algn="ctr"/>
              <a:r>
                <a:rPr kumimoji="1" lang="zh-CN" altLang="en-US" b="1">
                  <a:latin typeface="Arial" panose="020B0604020202020204" pitchFamily="34" charset="0"/>
                  <a:ea typeface="黑体" panose="02010609060101010101" pitchFamily="2" charset="-122"/>
                  <a:cs typeface="Arial" panose="020B0604020202020204" pitchFamily="34" charset="0"/>
                </a:rPr>
                <a:t>地区 </a:t>
              </a:r>
              <a:r>
                <a:rPr kumimoji="1" lang="zh-CN" altLang="en-US" sz="6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sp>
          <p:nvSpPr>
            <p:cNvPr id="49" name="Oval 182"/>
            <p:cNvSpPr>
              <a:spLocks noChangeArrowheads="1"/>
            </p:cNvSpPr>
            <p:nvPr/>
          </p:nvSpPr>
          <p:spPr bwMode="auto">
            <a:xfrm>
              <a:off x="3768677" y="527684"/>
              <a:ext cx="1995252" cy="523458"/>
            </a:xfrm>
            <a:prstGeom prst="ellipse">
              <a:avLst/>
            </a:prstGeom>
            <a:solidFill>
              <a:srgbClr val="FFFF00"/>
            </a:solidFill>
            <a:ln w="19050">
              <a:solidFill>
                <a:schemeClr val="tx1"/>
              </a:solidFill>
              <a:round/>
            </a:ln>
            <a:effectLst>
              <a:outerShdw dist="35921" dir="2700000" algn="ctr" rotWithShape="0">
                <a:schemeClr val="bg2"/>
              </a:outerShdw>
            </a:effectLst>
          </p:spPr>
          <p:txBody>
            <a:bodyPr wrap="none" anchor="ctr"/>
            <a:p>
              <a:pPr algn="ctr"/>
              <a:r>
                <a:rPr kumimoji="1" lang="en-US" altLang="zh-CN" sz="1800" b="1" dirty="0">
                  <a:latin typeface="Arial" panose="020B0604020202020204" pitchFamily="34" charset="0"/>
                  <a:ea typeface="黑体" panose="02010609060101010101" pitchFamily="2" charset="-122"/>
                  <a:cs typeface="Arial" panose="020B0604020202020204" pitchFamily="34" charset="0"/>
                </a:rPr>
                <a:t>Tier One I</a:t>
              </a:r>
              <a:r>
                <a:rPr kumimoji="1" lang="en-US" altLang="zh-CN" b="1" dirty="0">
                  <a:latin typeface="Arial" panose="020B0604020202020204" pitchFamily="34" charset="0"/>
                  <a:ea typeface="黑体" panose="02010609060101010101" pitchFamily="2" charset="-122"/>
                  <a:cs typeface="Arial" panose="020B0604020202020204" pitchFamily="34" charset="0"/>
                </a:rPr>
                <a:t>SP</a:t>
              </a:r>
              <a:endParaRPr kumimoji="1" lang="en-US" altLang="zh-CN" b="1" dirty="0">
                <a:latin typeface="Arial" panose="020B0604020202020204" pitchFamily="34" charset="0"/>
                <a:ea typeface="黑体" panose="02010609060101010101" pitchFamily="2" charset="-122"/>
                <a:cs typeface="Arial" panose="020B0604020202020204" pitchFamily="34" charset="0"/>
              </a:endParaRPr>
            </a:p>
          </p:txBody>
        </p:sp>
        <p:sp>
          <p:nvSpPr>
            <p:cNvPr id="50" name="Oval 183"/>
            <p:cNvSpPr>
              <a:spLocks noChangeArrowheads="1"/>
            </p:cNvSpPr>
            <p:nvPr/>
          </p:nvSpPr>
          <p:spPr bwMode="auto">
            <a:xfrm>
              <a:off x="6355658" y="1127101"/>
              <a:ext cx="1995252" cy="523459"/>
            </a:xfrm>
            <a:prstGeom prst="ellipse">
              <a:avLst/>
            </a:prstGeom>
            <a:solidFill>
              <a:srgbClr val="FFFF00"/>
            </a:solidFill>
            <a:ln w="19050">
              <a:solidFill>
                <a:schemeClr val="tx1"/>
              </a:solidFill>
              <a:round/>
            </a:ln>
            <a:effectLst>
              <a:outerShdw dist="35921" dir="2700000" algn="ctr" rotWithShape="0">
                <a:schemeClr val="bg2"/>
              </a:outerShdw>
            </a:effectLst>
          </p:spPr>
          <p:txBody>
            <a:bodyPr wrap="none" anchor="ctr"/>
            <a:p>
              <a:pPr algn="ctr"/>
              <a:r>
                <a:rPr kumimoji="1" lang="zh-CN" altLang="en-US" b="1">
                  <a:latin typeface="Arial" panose="020B0604020202020204" pitchFamily="34" charset="0"/>
                  <a:ea typeface="黑体" panose="02010609060101010101" pitchFamily="2" charset="-122"/>
                  <a:cs typeface="Arial" panose="020B0604020202020204" pitchFamily="34" charset="0"/>
                </a:rPr>
                <a:t>主干 </a:t>
              </a:r>
              <a:r>
                <a:rPr kumimoji="1" lang="zh-CN" altLang="en-US" sz="9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sp>
          <p:nvSpPr>
            <p:cNvPr id="51" name="Oval 184"/>
            <p:cNvSpPr>
              <a:spLocks noChangeArrowheads="1"/>
            </p:cNvSpPr>
            <p:nvPr/>
          </p:nvSpPr>
          <p:spPr bwMode="auto">
            <a:xfrm>
              <a:off x="8055860" y="2251630"/>
              <a:ext cx="1382331" cy="404565"/>
            </a:xfrm>
            <a:prstGeom prst="ellipse">
              <a:avLst/>
            </a:prstGeom>
            <a:solidFill>
              <a:srgbClr val="00B0F0"/>
            </a:solidFill>
            <a:ln w="9525">
              <a:solidFill>
                <a:schemeClr val="tx1"/>
              </a:solidFill>
              <a:round/>
            </a:ln>
            <a:effectLst>
              <a:outerShdw dist="35921" dir="2700000" algn="ctr" rotWithShape="0">
                <a:schemeClr val="bg2"/>
              </a:outerShdw>
            </a:effectLst>
          </p:spPr>
          <p:txBody>
            <a:bodyPr wrap="none" anchor="ctr"/>
            <a:p>
              <a:pPr algn="ctr"/>
              <a:r>
                <a:rPr kumimoji="1" lang="zh-CN" altLang="en-US" b="1">
                  <a:latin typeface="Arial" panose="020B0604020202020204" pitchFamily="34" charset="0"/>
                  <a:ea typeface="黑体" panose="02010609060101010101" pitchFamily="2" charset="-122"/>
                  <a:cs typeface="Arial" panose="020B0604020202020204" pitchFamily="34" charset="0"/>
                </a:rPr>
                <a:t>地区 </a:t>
              </a:r>
              <a:r>
                <a:rPr kumimoji="1" lang="zh-CN" altLang="en-US" sz="6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sp>
          <p:nvSpPr>
            <p:cNvPr id="52" name="Oval 185"/>
            <p:cNvSpPr>
              <a:spLocks noChangeArrowheads="1"/>
            </p:cNvSpPr>
            <p:nvPr/>
          </p:nvSpPr>
          <p:spPr bwMode="auto">
            <a:xfrm>
              <a:off x="514982" y="2251630"/>
              <a:ext cx="1382331" cy="404565"/>
            </a:xfrm>
            <a:prstGeom prst="ellipse">
              <a:avLst/>
            </a:prstGeom>
            <a:solidFill>
              <a:srgbClr val="00B0F0"/>
            </a:solidFill>
            <a:ln w="9525">
              <a:solidFill>
                <a:schemeClr val="tx1"/>
              </a:solidFill>
              <a:round/>
            </a:ln>
            <a:effectLst>
              <a:outerShdw dist="35921" dir="2700000" algn="ctr" rotWithShape="0">
                <a:schemeClr val="bg2"/>
              </a:outerShdw>
            </a:effectLst>
          </p:spPr>
          <p:txBody>
            <a:bodyPr wrap="none" anchor="ctr"/>
            <a:p>
              <a:pPr algn="ctr"/>
              <a:r>
                <a:rPr kumimoji="1" lang="zh-CN" altLang="en-US" b="1" dirty="0">
                  <a:latin typeface="Arial" panose="020B0604020202020204" pitchFamily="34" charset="0"/>
                  <a:ea typeface="黑体" panose="02010609060101010101" pitchFamily="2" charset="-122"/>
                  <a:cs typeface="Arial" panose="020B0604020202020204" pitchFamily="34" charset="0"/>
                </a:rPr>
                <a:t>地区 </a:t>
              </a:r>
              <a:r>
                <a:rPr kumimoji="1" lang="zh-CN" altLang="en-US" sz="600" b="1" dirty="0">
                  <a:latin typeface="Arial" panose="020B0604020202020204" pitchFamily="34" charset="0"/>
                  <a:ea typeface="黑体" panose="02010609060101010101" pitchFamily="2" charset="-122"/>
                  <a:cs typeface="Arial" panose="020B0604020202020204" pitchFamily="34" charset="0"/>
                </a:rPr>
                <a:t> </a:t>
              </a:r>
              <a:r>
                <a:rPr kumimoji="1" lang="en-US" altLang="zh-CN" b="1" dirty="0">
                  <a:latin typeface="Arial" panose="020B0604020202020204" pitchFamily="34" charset="0"/>
                  <a:ea typeface="黑体" panose="02010609060101010101" pitchFamily="2" charset="-122"/>
                  <a:cs typeface="Arial" panose="020B0604020202020204" pitchFamily="34" charset="0"/>
                </a:rPr>
                <a:t>ISP</a:t>
              </a:r>
              <a:endParaRPr kumimoji="1" lang="en-US" altLang="zh-CN" b="1" dirty="0">
                <a:latin typeface="Arial" panose="020B0604020202020204" pitchFamily="34" charset="0"/>
                <a:ea typeface="黑体" panose="02010609060101010101" pitchFamily="2" charset="-122"/>
                <a:cs typeface="Arial" panose="020B0604020202020204" pitchFamily="34" charset="0"/>
              </a:endParaRPr>
            </a:p>
          </p:txBody>
        </p:sp>
        <p:sp>
          <p:nvSpPr>
            <p:cNvPr id="53" name="Oval 186"/>
            <p:cNvSpPr>
              <a:spLocks noChangeArrowheads="1"/>
            </p:cNvSpPr>
            <p:nvPr/>
          </p:nvSpPr>
          <p:spPr bwMode="auto">
            <a:xfrm>
              <a:off x="2880269" y="2251630"/>
              <a:ext cx="1382331" cy="404565"/>
            </a:xfrm>
            <a:prstGeom prst="ellipse">
              <a:avLst/>
            </a:prstGeom>
            <a:solidFill>
              <a:srgbClr val="00B0F0"/>
            </a:solidFill>
            <a:ln w="9525">
              <a:solidFill>
                <a:schemeClr val="tx1"/>
              </a:solidFill>
              <a:round/>
            </a:ln>
            <a:effectLst>
              <a:outerShdw dist="35921" dir="2700000" algn="ctr" rotWithShape="0">
                <a:schemeClr val="bg2"/>
              </a:outerShdw>
            </a:effectLst>
          </p:spPr>
          <p:txBody>
            <a:bodyPr wrap="none" anchor="ctr"/>
            <a:p>
              <a:pPr algn="ctr"/>
              <a:r>
                <a:rPr kumimoji="1" lang="zh-CN" altLang="en-US" b="1">
                  <a:latin typeface="Arial" panose="020B0604020202020204" pitchFamily="34" charset="0"/>
                  <a:ea typeface="黑体" panose="02010609060101010101" pitchFamily="2" charset="-122"/>
                  <a:cs typeface="Arial" panose="020B0604020202020204" pitchFamily="34" charset="0"/>
                </a:rPr>
                <a:t>地区 </a:t>
              </a:r>
              <a:r>
                <a:rPr kumimoji="1" lang="zh-CN" altLang="en-US" sz="6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sp>
          <p:nvSpPr>
            <p:cNvPr id="54" name="Text Box 187"/>
            <p:cNvSpPr txBox="1">
              <a:spLocks noChangeArrowheads="1"/>
            </p:cNvSpPr>
            <p:nvPr/>
          </p:nvSpPr>
          <p:spPr bwMode="auto">
            <a:xfrm>
              <a:off x="1942956" y="1820644"/>
              <a:ext cx="87716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kumimoji="1" lang="en-US" altLang="zh-CN" sz="54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endParaRPr kumimoji="1" lang="en-US" altLang="zh-CN" sz="54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endParaRPr>
            </a:p>
          </p:txBody>
        </p:sp>
        <p:sp>
          <p:nvSpPr>
            <p:cNvPr id="55" name="Text Box 188"/>
            <p:cNvSpPr txBox="1">
              <a:spLocks noChangeArrowheads="1"/>
            </p:cNvSpPr>
            <p:nvPr/>
          </p:nvSpPr>
          <p:spPr bwMode="auto">
            <a:xfrm>
              <a:off x="4507116" y="1802479"/>
              <a:ext cx="87716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kumimoji="1" lang="en-US" altLang="zh-CN" sz="54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endParaRPr kumimoji="1" lang="en-US" altLang="zh-CN" sz="54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endParaRPr>
            </a:p>
          </p:txBody>
        </p:sp>
        <p:sp>
          <p:nvSpPr>
            <p:cNvPr id="56" name="Oval 189"/>
            <p:cNvSpPr>
              <a:spLocks noChangeArrowheads="1"/>
            </p:cNvSpPr>
            <p:nvPr/>
          </p:nvSpPr>
          <p:spPr bwMode="auto">
            <a:xfrm>
              <a:off x="6429012" y="3224239"/>
              <a:ext cx="971544" cy="454105"/>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p>
              <a:pPr algn="ctr"/>
              <a:r>
                <a:rPr kumimoji="1" lang="zh-CN" altLang="en-US" b="1" dirty="0">
                  <a:latin typeface="Arial" panose="020B0604020202020204" pitchFamily="34" charset="0"/>
                  <a:ea typeface="黑体" panose="02010609060101010101" pitchFamily="2" charset="-122"/>
                  <a:cs typeface="Arial" panose="020B0604020202020204" pitchFamily="34" charset="0"/>
                </a:rPr>
                <a:t>本地</a:t>
              </a:r>
              <a:r>
                <a:rPr kumimoji="1" lang="zh-CN" altLang="en-US" sz="900" b="1" dirty="0">
                  <a:latin typeface="Arial" panose="020B0604020202020204" pitchFamily="34" charset="0"/>
                  <a:ea typeface="黑体" panose="02010609060101010101" pitchFamily="2" charset="-122"/>
                  <a:cs typeface="Arial" panose="020B0604020202020204" pitchFamily="34" charset="0"/>
                </a:rPr>
                <a:t> </a:t>
              </a:r>
              <a:r>
                <a:rPr kumimoji="1" lang="en-US" altLang="zh-CN" b="1" dirty="0">
                  <a:latin typeface="Arial" panose="020B0604020202020204" pitchFamily="34" charset="0"/>
                  <a:ea typeface="黑体" panose="02010609060101010101" pitchFamily="2" charset="-122"/>
                  <a:cs typeface="Arial" panose="020B0604020202020204" pitchFamily="34" charset="0"/>
                </a:rPr>
                <a:t>ISP</a:t>
              </a:r>
              <a:endParaRPr kumimoji="1" lang="en-US" altLang="zh-CN" b="1" dirty="0">
                <a:latin typeface="Arial" panose="020B0604020202020204" pitchFamily="34" charset="0"/>
                <a:ea typeface="黑体" panose="02010609060101010101" pitchFamily="2" charset="-122"/>
                <a:cs typeface="Arial" panose="020B0604020202020204" pitchFamily="34" charset="0"/>
              </a:endParaRPr>
            </a:p>
          </p:txBody>
        </p:sp>
        <p:sp>
          <p:nvSpPr>
            <p:cNvPr id="57" name="Oval 190"/>
            <p:cNvSpPr>
              <a:spLocks noChangeArrowheads="1"/>
            </p:cNvSpPr>
            <p:nvPr/>
          </p:nvSpPr>
          <p:spPr bwMode="auto">
            <a:xfrm>
              <a:off x="3768677" y="3224239"/>
              <a:ext cx="971544" cy="454105"/>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9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grpSp>
          <p:nvGrpSpPr>
            <p:cNvPr id="58" name="Group 191"/>
            <p:cNvGrpSpPr/>
            <p:nvPr/>
          </p:nvGrpSpPr>
          <p:grpSpPr bwMode="auto">
            <a:xfrm>
              <a:off x="7242437" y="2266492"/>
              <a:ext cx="555867" cy="369889"/>
              <a:chOff x="3334" y="255"/>
              <a:chExt cx="341" cy="224"/>
            </a:xfrm>
          </p:grpSpPr>
          <p:pic>
            <p:nvPicPr>
              <p:cNvPr id="59" name="Picture 19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4" y="255"/>
                <a:ext cx="318"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0" name="Text Box 193"/>
              <p:cNvSpPr txBox="1">
                <a:spLocks noChangeArrowheads="1"/>
              </p:cNvSpPr>
              <p:nvPr/>
            </p:nvSpPr>
            <p:spPr bwMode="auto">
              <a:xfrm>
                <a:off x="3334" y="255"/>
                <a:ext cx="34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kumimoji="1" lang="en-US" altLang="zh-CN" b="1">
                    <a:latin typeface="Arial" panose="020B0604020202020204" pitchFamily="34" charset="0"/>
                    <a:ea typeface="黑体" panose="02010609060101010101" pitchFamily="2" charset="-122"/>
                    <a:cs typeface="Arial" panose="020B0604020202020204" pitchFamily="34" charset="0"/>
                  </a:rPr>
                  <a:t>IXP</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grpSp>
        <p:sp>
          <p:nvSpPr>
            <p:cNvPr id="61" name="Text Box 194"/>
            <p:cNvSpPr txBox="1">
              <a:spLocks noChangeArrowheads="1"/>
            </p:cNvSpPr>
            <p:nvPr/>
          </p:nvSpPr>
          <p:spPr bwMode="auto">
            <a:xfrm>
              <a:off x="1978819" y="2996360"/>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kumimoji="1" lang="en-US" altLang="zh-CN" sz="36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endParaRPr kumimoji="1" lang="en-US" altLang="zh-CN" sz="36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endParaRPr>
            </a:p>
          </p:txBody>
        </p:sp>
        <p:sp>
          <p:nvSpPr>
            <p:cNvPr id="62" name="Oval 195"/>
            <p:cNvSpPr>
              <a:spLocks noChangeArrowheads="1"/>
            </p:cNvSpPr>
            <p:nvPr/>
          </p:nvSpPr>
          <p:spPr bwMode="auto">
            <a:xfrm>
              <a:off x="7612471" y="3278731"/>
              <a:ext cx="971544" cy="396309"/>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10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endParaRPr kumimoji="1" lang="en-US" altLang="zh-CN" b="1">
                <a:latin typeface="Arial" panose="020B0604020202020204" pitchFamily="34" charset="0"/>
                <a:ea typeface="黑体" panose="02010609060101010101" pitchFamily="2" charset="-122"/>
                <a:cs typeface="Arial" panose="020B0604020202020204" pitchFamily="34" charset="0"/>
              </a:endParaRPr>
            </a:p>
          </p:txBody>
        </p:sp>
        <p:grpSp>
          <p:nvGrpSpPr>
            <p:cNvPr id="63" name="Group 196"/>
            <p:cNvGrpSpPr/>
            <p:nvPr/>
          </p:nvGrpSpPr>
          <p:grpSpPr bwMode="auto">
            <a:xfrm>
              <a:off x="1952737" y="3973924"/>
              <a:ext cx="914490" cy="586208"/>
              <a:chOff x="295" y="2432"/>
              <a:chExt cx="561" cy="355"/>
            </a:xfrm>
          </p:grpSpPr>
          <p:pic>
            <p:nvPicPr>
              <p:cNvPr id="64" name="Picture 19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5" name="Text Box 198"/>
              <p:cNvSpPr txBox="1">
                <a:spLocks noChangeArrowheads="1"/>
              </p:cNvSpPr>
              <p:nvPr/>
            </p:nvSpPr>
            <p:spPr bwMode="auto">
              <a:xfrm>
                <a:off x="315" y="2513"/>
                <a:ext cx="54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kumimoji="1" lang="zh-CN" altLang="en-US" b="1">
                    <a:latin typeface="Arial" panose="020B0604020202020204" pitchFamily="34" charset="0"/>
                    <a:ea typeface="黑体" panose="02010609060101010101" pitchFamily="2" charset="-122"/>
                    <a:cs typeface="Arial" panose="020B0604020202020204" pitchFamily="34" charset="0"/>
                  </a:rPr>
                  <a:t>校园网</a:t>
                </a:r>
                <a:endParaRPr kumimoji="1" lang="zh-CN" altLang="en-US" b="1">
                  <a:latin typeface="Arial" panose="020B0604020202020204" pitchFamily="34" charset="0"/>
                  <a:ea typeface="黑体" panose="02010609060101010101" pitchFamily="2" charset="-122"/>
                  <a:cs typeface="Arial" panose="020B0604020202020204" pitchFamily="34" charset="0"/>
                </a:endParaRPr>
              </a:p>
            </p:txBody>
          </p:sp>
        </p:grpSp>
        <p:grpSp>
          <p:nvGrpSpPr>
            <p:cNvPr id="66" name="Group 199"/>
            <p:cNvGrpSpPr/>
            <p:nvPr/>
          </p:nvGrpSpPr>
          <p:grpSpPr bwMode="auto">
            <a:xfrm>
              <a:off x="2914500" y="3973924"/>
              <a:ext cx="914490" cy="586208"/>
              <a:chOff x="295" y="2432"/>
              <a:chExt cx="561" cy="355"/>
            </a:xfrm>
          </p:grpSpPr>
          <p:pic>
            <p:nvPicPr>
              <p:cNvPr id="67" name="Picture 20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01"/>
              <p:cNvSpPr txBox="1">
                <a:spLocks noChangeArrowheads="1"/>
              </p:cNvSpPr>
              <p:nvPr/>
            </p:nvSpPr>
            <p:spPr bwMode="auto">
              <a:xfrm>
                <a:off x="315" y="2513"/>
                <a:ext cx="54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kumimoji="1" lang="zh-CN" altLang="en-US" b="1" dirty="0">
                    <a:latin typeface="Arial" panose="020B0604020202020204" pitchFamily="34" charset="0"/>
                    <a:ea typeface="黑体" panose="02010609060101010101" pitchFamily="2" charset="-122"/>
                    <a:cs typeface="Arial" panose="020B0604020202020204" pitchFamily="34" charset="0"/>
                  </a:rPr>
                  <a:t>校园网</a:t>
                </a:r>
                <a:endParaRPr kumimoji="1" lang="zh-CN" altLang="en-US" b="1" dirty="0">
                  <a:latin typeface="Arial" panose="020B0604020202020204" pitchFamily="34" charset="0"/>
                  <a:ea typeface="黑体" panose="02010609060101010101" pitchFamily="2" charset="-122"/>
                  <a:cs typeface="Arial" panose="020B0604020202020204" pitchFamily="34" charset="0"/>
                </a:endParaRPr>
              </a:p>
            </p:txBody>
          </p:sp>
        </p:grpSp>
        <p:sp>
          <p:nvSpPr>
            <p:cNvPr id="69" name="Text Box 202"/>
            <p:cNvSpPr txBox="1">
              <a:spLocks noChangeArrowheads="1"/>
            </p:cNvSpPr>
            <p:nvPr/>
          </p:nvSpPr>
          <p:spPr bwMode="auto">
            <a:xfrm>
              <a:off x="5653081" y="3899615"/>
              <a:ext cx="5950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kumimoji="1" lang="en-US" altLang="zh-CN" sz="32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endParaRPr kumimoji="1" lang="en-US" altLang="zh-CN" sz="32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endParaRPr>
            </a:p>
          </p:txBody>
        </p:sp>
        <p:sp>
          <p:nvSpPr>
            <p:cNvPr id="70" name="Text Box 203"/>
            <p:cNvSpPr txBox="1">
              <a:spLocks noChangeArrowheads="1"/>
            </p:cNvSpPr>
            <p:nvPr/>
          </p:nvSpPr>
          <p:spPr bwMode="auto">
            <a:xfrm>
              <a:off x="6652338" y="3749349"/>
              <a:ext cx="5950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kumimoji="1" lang="en-US" altLang="zh-CN" sz="32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endParaRPr kumimoji="1" lang="en-US" altLang="zh-CN" sz="32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endParaRPr>
            </a:p>
          </p:txBody>
        </p:sp>
      </p:grpSp>
      <p:sp>
        <p:nvSpPr>
          <p:cNvPr id="71" name="Line 205"/>
          <p:cNvSpPr>
            <a:spLocks noChangeShapeType="1"/>
          </p:cNvSpPr>
          <p:nvPr/>
        </p:nvSpPr>
        <p:spPr bwMode="auto">
          <a:xfrm>
            <a:off x="6393160" y="2708920"/>
            <a:ext cx="2218576" cy="0"/>
          </a:xfrm>
          <a:prstGeom prst="line">
            <a:avLst/>
          </a:prstGeom>
          <a:noFill/>
          <a:ln w="76200">
            <a:solidFill>
              <a:srgbClr val="0000FF"/>
            </a:solidFill>
            <a:prstDash val="sysDot"/>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72" name="Freeform 204"/>
          <p:cNvSpPr/>
          <p:nvPr/>
        </p:nvSpPr>
        <p:spPr bwMode="auto">
          <a:xfrm>
            <a:off x="5504742" y="1484784"/>
            <a:ext cx="3807931" cy="2604082"/>
          </a:xfrm>
          <a:custGeom>
            <a:avLst/>
            <a:gdLst>
              <a:gd name="T0" fmla="*/ 0 w 2336"/>
              <a:gd name="T1" fmla="*/ 1577 h 1577"/>
              <a:gd name="T2" fmla="*/ 251 w 2336"/>
              <a:gd name="T3" fmla="*/ 1062 h 1577"/>
              <a:gd name="T4" fmla="*/ 794 w 2336"/>
              <a:gd name="T5" fmla="*/ 249 h 1577"/>
              <a:gd name="T6" fmla="*/ 1274 w 2336"/>
              <a:gd name="T7" fmla="*/ 27 h 1577"/>
              <a:gd name="T8" fmla="*/ 1661 w 2336"/>
              <a:gd name="T9" fmla="*/ 414 h 1577"/>
              <a:gd name="T10" fmla="*/ 2138 w 2336"/>
              <a:gd name="T11" fmla="*/ 1095 h 1577"/>
              <a:gd name="T12" fmla="*/ 2336 w 2336"/>
              <a:gd name="T13" fmla="*/ 1569 h 1577"/>
            </a:gdLst>
            <a:ahLst/>
            <a:cxnLst>
              <a:cxn ang="0">
                <a:pos x="T0" y="T1"/>
              </a:cxn>
              <a:cxn ang="0">
                <a:pos x="T2" y="T3"/>
              </a:cxn>
              <a:cxn ang="0">
                <a:pos x="T4" y="T5"/>
              </a:cxn>
              <a:cxn ang="0">
                <a:pos x="T6" y="T7"/>
              </a:cxn>
              <a:cxn ang="0">
                <a:pos x="T8" y="T9"/>
              </a:cxn>
              <a:cxn ang="0">
                <a:pos x="T10" y="T11"/>
              </a:cxn>
              <a:cxn ang="0">
                <a:pos x="T12" y="T13"/>
              </a:cxn>
            </a:cxnLst>
            <a:rect l="0" t="0" r="r" b="b"/>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00000"/>
            </a:solidFill>
            <a:round/>
            <a:headEnd type="triangl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endParaRPr lang="zh-CN" altLang="en-US" sz="2000" b="1" dirty="0">
              <a:latin typeface="Arial" panose="020B0604020202020204" pitchFamily="34" charset="0"/>
              <a:ea typeface="黑体" panose="02010609060101010101" pitchFamily="2" charset="-122"/>
              <a:cs typeface="Arial" panose="020B0604020202020204" pitchFamily="34" charset="0"/>
            </a:endParaRPr>
          </a:p>
        </p:txBody>
      </p:sp>
      <p:sp>
        <p:nvSpPr>
          <p:cNvPr id="73" name="矩形 72"/>
          <p:cNvSpPr/>
          <p:nvPr/>
        </p:nvSpPr>
        <p:spPr>
          <a:xfrm>
            <a:off x="885914" y="5589240"/>
            <a:ext cx="8586510" cy="461665"/>
          </a:xfrm>
          <a:prstGeom prst="rect">
            <a:avLst/>
          </a:prstGeom>
        </p:spPr>
        <p:txBody>
          <a:bodyPr wrap="square">
            <a:spAutoFit/>
          </a:bodyPr>
          <a:p>
            <a:pPr algn="ctr"/>
            <a:r>
              <a:rPr lang="zh-CN" altLang="zh-CN" sz="2400" b="1" dirty="0">
                <a:latin typeface="Arial" panose="020B0604020202020204" pitchFamily="34" charset="0"/>
                <a:ea typeface="黑体" panose="02010609060101010101" pitchFamily="2" charset="-122"/>
                <a:cs typeface="Arial" panose="020B0604020202020204" pitchFamily="34" charset="0"/>
              </a:rPr>
              <a:t>基于</a:t>
            </a:r>
            <a:r>
              <a:rPr lang="en-US" altLang="zh-CN" sz="2400" b="1" dirty="0">
                <a:latin typeface="Arial" panose="020B0604020202020204" pitchFamily="34" charset="0"/>
                <a:ea typeface="黑体" panose="02010609060101010101" pitchFamily="2" charset="-122"/>
                <a:cs typeface="Arial" panose="020B0604020202020204" pitchFamily="34" charset="0"/>
              </a:rPr>
              <a:t> ISP </a:t>
            </a:r>
            <a:r>
              <a:rPr lang="zh-CN" altLang="zh-CN" sz="2400" b="1" dirty="0">
                <a:latin typeface="Arial" panose="020B0604020202020204" pitchFamily="34" charset="0"/>
                <a:ea typeface="黑体" panose="02010609060101010101" pitchFamily="2" charset="-122"/>
                <a:cs typeface="Arial" panose="020B0604020202020204" pitchFamily="34" charset="0"/>
              </a:rPr>
              <a:t>的多层结构的互联网的概念示意图</a:t>
            </a:r>
            <a:endParaRPr lang="zh-CN" altLang="en-US" sz="2400" b="1" dirty="0">
              <a:latin typeface="Arial" panose="020B0604020202020204" pitchFamily="34" charset="0"/>
              <a:ea typeface="黑体" panose="02010609060101010101" pitchFamily="2" charset="-122"/>
              <a:cs typeface="Arial" panose="020B0604020202020204" pitchFamily="34" charset="0"/>
            </a:endParaRPr>
          </a:p>
        </p:txBody>
      </p:sp>
      <p:grpSp>
        <p:nvGrpSpPr>
          <p:cNvPr id="74" name="组合 73"/>
          <p:cNvGrpSpPr/>
          <p:nvPr/>
        </p:nvGrpSpPr>
        <p:grpSpPr>
          <a:xfrm>
            <a:off x="909770" y="4724375"/>
            <a:ext cx="8466778" cy="504825"/>
            <a:chOff x="920065" y="4717711"/>
            <a:chExt cx="8466778" cy="504825"/>
          </a:xfrm>
        </p:grpSpPr>
        <p:sp>
          <p:nvSpPr>
            <p:cNvPr id="75" name="Text Box 171"/>
            <p:cNvSpPr txBox="1">
              <a:spLocks noChangeArrowheads="1"/>
            </p:cNvSpPr>
            <p:nvPr/>
          </p:nvSpPr>
          <p:spPr bwMode="auto">
            <a:xfrm>
              <a:off x="1769437" y="4781196"/>
              <a:ext cx="68214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spcBef>
                  <a:spcPct val="15000"/>
                </a:spcBef>
                <a:spcAft>
                  <a:spcPct val="15000"/>
                </a:spcAft>
              </a:pPr>
              <a:r>
                <a:rPr kumimoji="1" lang="zh-CN" altLang="en-US" b="1" dirty="0">
                  <a:latin typeface="Arial" panose="020B0604020202020204" pitchFamily="34" charset="0"/>
                  <a:ea typeface="黑体" panose="02010609060101010101" pitchFamily="2" charset="-122"/>
                  <a:cs typeface="Arial" panose="020B0604020202020204" pitchFamily="34" charset="0"/>
                </a:rPr>
                <a:t>主机</a:t>
              </a:r>
              <a:r>
                <a:rPr kumimoji="1" lang="en-US" altLang="zh-CN" b="1" dirty="0">
                  <a:latin typeface="Arial" panose="020B0604020202020204" pitchFamily="34" charset="0"/>
                  <a:ea typeface="黑体" panose="02010609060101010101" pitchFamily="2" charset="-122"/>
                  <a:cs typeface="Arial" panose="020B0604020202020204" pitchFamily="34" charset="0"/>
                </a:rPr>
                <a:t>A → </a:t>
              </a:r>
              <a:r>
                <a:rPr kumimoji="1" lang="zh-CN" altLang="en-US" b="1" dirty="0">
                  <a:latin typeface="Arial" panose="020B0604020202020204" pitchFamily="34" charset="0"/>
                  <a:ea typeface="黑体" panose="02010609060101010101" pitchFamily="2" charset="-122"/>
                  <a:cs typeface="Arial" panose="020B0604020202020204" pitchFamily="34" charset="0"/>
                </a:rPr>
                <a:t>本地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地区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地区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本地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主机</a:t>
              </a:r>
              <a:r>
                <a:rPr kumimoji="1" lang="en-US" altLang="zh-CN" b="1" dirty="0">
                  <a:latin typeface="Arial" panose="020B0604020202020204" pitchFamily="34" charset="0"/>
                  <a:ea typeface="黑体" panose="02010609060101010101" pitchFamily="2" charset="-122"/>
                  <a:cs typeface="Arial" panose="020B0604020202020204" pitchFamily="34" charset="0"/>
                </a:rPr>
                <a:t>B</a:t>
              </a:r>
              <a:endParaRPr kumimoji="1" lang="en-US" altLang="zh-CN" b="1" dirty="0">
                <a:latin typeface="Arial" panose="020B0604020202020204" pitchFamily="34" charset="0"/>
                <a:ea typeface="黑体" panose="02010609060101010101" pitchFamily="2" charset="-122"/>
                <a:cs typeface="Arial" panose="020B0604020202020204" pitchFamily="34" charset="0"/>
              </a:endParaRPr>
            </a:p>
          </p:txBody>
        </p:sp>
        <p:sp>
          <p:nvSpPr>
            <p:cNvPr id="76" name="Rectangle 172"/>
            <p:cNvSpPr>
              <a:spLocks noChangeArrowheads="1"/>
            </p:cNvSpPr>
            <p:nvPr/>
          </p:nvSpPr>
          <p:spPr bwMode="auto">
            <a:xfrm>
              <a:off x="920065" y="4717711"/>
              <a:ext cx="8466778" cy="504825"/>
            </a:xfrm>
            <a:prstGeom prst="rect">
              <a:avLst/>
            </a:prstGeom>
            <a:noFill/>
            <a:ln w="38100" cmpd="dbl">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grpSp>
      <p:sp>
        <p:nvSpPr>
          <p:cNvPr id="77" name="灯片编号占位符 76"/>
          <p:cNvSpPr>
            <a:spLocks noGrp="1"/>
          </p:cNvSpPr>
          <p:nvPr>
            <p:ph type="sldNum" sz="quarter" idx="12"/>
          </p:nvPr>
        </p:nvSpPr>
        <p:spPr/>
        <p:txBody>
          <a:bodyPr/>
          <a:p>
            <a:fld id="{137DC1DE-D772-415A-B75D-6C2A3BBF0EE5}"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left)">
                                      <p:cBhvr>
                                        <p:cTn id="2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ldLvl="0" animBg="1"/>
      <p:bldP spid="72"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137DC1DE-D772-415A-B75D-6C2A3BBF0EE5}" type="slidenum">
              <a:rPr lang="zh-CN" altLang="en-US" smtClean="0"/>
            </a:fld>
            <a:endParaRPr lang="en-US" altLang="zh-CN"/>
          </a:p>
        </p:txBody>
      </p:sp>
      <p:sp>
        <p:nvSpPr>
          <p:cNvPr id="3" name="文本框 2"/>
          <p:cNvSpPr txBox="1"/>
          <p:nvPr/>
        </p:nvSpPr>
        <p:spPr>
          <a:xfrm>
            <a:off x="1810385" y="119380"/>
            <a:ext cx="6432550" cy="6123940"/>
          </a:xfrm>
          <a:prstGeom prst="rect">
            <a:avLst/>
          </a:prstGeom>
          <a:noFill/>
        </p:spPr>
        <p:txBody>
          <a:bodyPr wrap="square" rtlCol="0" anchor="t">
            <a:spAutoFit/>
          </a:bodyPr>
          <a:p>
            <a:r>
              <a:rPr lang="en-US" altLang="zh-CN" sz="2800" dirty="0">
                <a:latin typeface="Times New Roman" panose="02020603050405020304" pitchFamily="18" charset="0"/>
                <a:cs typeface="Times New Roman" panose="02020603050405020304" pitchFamily="18" charset="0"/>
                <a:sym typeface="+mn-ea"/>
              </a:rPr>
              <a:t>Tier-1</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ISP</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全球最高级别</a:t>
            </a:r>
            <a:r>
              <a:rPr lang="en-US" altLang="zh-CN" sz="2800" dirty="0">
                <a:latin typeface="Times New Roman" panose="02020603050405020304" pitchFamily="18" charset="0"/>
                <a:cs typeface="Times New Roman" panose="02020603050405020304" pitchFamily="18" charset="0"/>
                <a:sym typeface="+mn-ea"/>
              </a:rPr>
              <a:t>ISP</a:t>
            </a:r>
            <a:r>
              <a:rPr lang="zh-CN" altLang="en-US" sz="2800" dirty="0">
                <a:latin typeface="Times New Roman" panose="02020603050405020304" pitchFamily="18" charset="0"/>
                <a:cs typeface="Times New Roman" panose="02020603050405020304" pitchFamily="18" charset="0"/>
                <a:sym typeface="+mn-ea"/>
              </a:rPr>
              <a:t>，互不结算</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中国电信、中国联通</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美国</a:t>
            </a:r>
            <a:r>
              <a:rPr lang="en-US" altLang="zh-CN" sz="2800" dirty="0">
                <a:latin typeface="Times New Roman" panose="02020603050405020304" pitchFamily="18" charset="0"/>
                <a:cs typeface="Times New Roman" panose="02020603050405020304" pitchFamily="18" charset="0"/>
                <a:sym typeface="+mn-ea"/>
              </a:rPr>
              <a:t>AT&amp;T</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美国</a:t>
            </a:r>
            <a:r>
              <a:rPr lang="en-US" altLang="zh-CN" sz="2800" dirty="0">
                <a:latin typeface="Times New Roman" panose="02020603050405020304" pitchFamily="18" charset="0"/>
                <a:cs typeface="Times New Roman" panose="02020603050405020304" pitchFamily="18" charset="0"/>
                <a:sym typeface="+mn-ea"/>
              </a:rPr>
              <a:t>Verizon</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美国</a:t>
            </a:r>
            <a:r>
              <a:rPr lang="en-US" altLang="zh-CN" sz="2800" dirty="0">
                <a:latin typeface="Times New Roman" panose="02020603050405020304" pitchFamily="18" charset="0"/>
                <a:cs typeface="Times New Roman" panose="02020603050405020304" pitchFamily="18" charset="0"/>
                <a:sym typeface="+mn-ea"/>
              </a:rPr>
              <a:t>Sprint</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日本</a:t>
            </a:r>
            <a:r>
              <a:rPr lang="en-US" altLang="zh-CN" sz="2800" dirty="0">
                <a:latin typeface="Times New Roman" panose="02020603050405020304" pitchFamily="18" charset="0"/>
                <a:cs typeface="Times New Roman" panose="02020603050405020304" pitchFamily="18" charset="0"/>
                <a:sym typeface="+mn-ea"/>
              </a:rPr>
              <a:t>NTT</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日本</a:t>
            </a:r>
            <a:r>
              <a:rPr lang="en-US" altLang="zh-CN" sz="2800" dirty="0">
                <a:latin typeface="Times New Roman" panose="02020603050405020304" pitchFamily="18" charset="0"/>
                <a:cs typeface="Times New Roman" panose="02020603050405020304" pitchFamily="18" charset="0"/>
                <a:sym typeface="+mn-ea"/>
              </a:rPr>
              <a:t>KDDI</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新加坡</a:t>
            </a:r>
            <a:r>
              <a:rPr lang="en-US" altLang="zh-CN" sz="2800" dirty="0">
                <a:latin typeface="Times New Roman" panose="02020603050405020304" pitchFamily="18" charset="0"/>
                <a:cs typeface="Times New Roman" panose="02020603050405020304" pitchFamily="18" charset="0"/>
                <a:sym typeface="+mn-ea"/>
              </a:rPr>
              <a:t>SingTel</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英国</a:t>
            </a:r>
            <a:r>
              <a:rPr lang="en-US" altLang="zh-CN" sz="2800" dirty="0">
                <a:latin typeface="Times New Roman" panose="02020603050405020304" pitchFamily="18" charset="0"/>
                <a:cs typeface="Times New Roman" panose="02020603050405020304" pitchFamily="18" charset="0"/>
                <a:sym typeface="+mn-ea"/>
              </a:rPr>
              <a:t>British Telecom</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德国</a:t>
            </a:r>
            <a:r>
              <a:rPr lang="en-US" altLang="zh-CN" sz="2800" dirty="0">
                <a:latin typeface="Times New Roman" panose="02020603050405020304" pitchFamily="18" charset="0"/>
                <a:cs typeface="Times New Roman" panose="02020603050405020304" pitchFamily="18" charset="0"/>
                <a:sym typeface="+mn-ea"/>
              </a:rPr>
              <a:t>Deutsche Telekom</a:t>
            </a:r>
            <a:endParaRPr lang="en-US" altLang="zh-CN" sz="2800" dirty="0">
              <a:latin typeface="Times New Roman" panose="02020603050405020304" pitchFamily="18" charset="0"/>
              <a:cs typeface="Times New Roman" panose="02020603050405020304" pitchFamily="18" charset="0"/>
              <a:sym typeface="+mn-ea"/>
            </a:endParaRPr>
          </a:p>
          <a:p>
            <a:pPr marL="24130" lvl="1" indent="-24130"/>
            <a:r>
              <a:rPr lang="en-US" altLang="zh-CN" sz="2800" dirty="0">
                <a:latin typeface="Times New Roman" panose="02020603050405020304" pitchFamily="18" charset="0"/>
                <a:cs typeface="Times New Roman" panose="02020603050405020304" pitchFamily="18" charset="0"/>
                <a:sym typeface="+mn-ea"/>
              </a:rPr>
              <a:t>Tier-2 ISP</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教育网、中国移动</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sym typeface="+mn-ea"/>
              </a:rPr>
              <a:t>往往需要向更高级别</a:t>
            </a:r>
            <a:r>
              <a:rPr lang="en-US" altLang="zh-CN" sz="2800" dirty="0">
                <a:latin typeface="Times New Roman" panose="02020603050405020304" pitchFamily="18" charset="0"/>
                <a:cs typeface="Times New Roman" panose="02020603050405020304" pitchFamily="18" charset="0"/>
                <a:sym typeface="+mn-ea"/>
              </a:rPr>
              <a:t>ISP</a:t>
            </a:r>
            <a:r>
              <a:rPr lang="zh-CN" altLang="en-US" sz="2800" dirty="0">
                <a:latin typeface="Times New Roman" panose="02020603050405020304" pitchFamily="18" charset="0"/>
                <a:cs typeface="Times New Roman" panose="02020603050405020304" pitchFamily="18" charset="0"/>
                <a:sym typeface="+mn-ea"/>
              </a:rPr>
              <a:t>交流量费</a:t>
            </a:r>
            <a:endParaRPr lang="zh-CN" altLang="en-US"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7" name="Text Box 7"/>
          <p:cNvSpPr txBox="1">
            <a:spLocks noChangeArrowheads="1"/>
          </p:cNvSpPr>
          <p:nvPr/>
        </p:nvSpPr>
        <p:spPr bwMode="auto">
          <a:xfrm>
            <a:off x="894080" y="1330960"/>
            <a:ext cx="2330450" cy="353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到</a:t>
            </a:r>
            <a:r>
              <a:rPr lang="en-US" altLang="zh-CN"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2016 </a:t>
            </a:r>
            <a:r>
              <a:rPr lang="zh-CN" altLang="zh-CN"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年</a:t>
            </a:r>
            <a:r>
              <a:rPr lang="en-US" altLang="zh-CN"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 3 </a:t>
            </a:r>
            <a:r>
              <a:rPr lang="zh-CN" altLang="zh-CN"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月，全球已经有</a:t>
            </a:r>
            <a:r>
              <a:rPr lang="en-US" altLang="zh-CN"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 226 </a:t>
            </a:r>
            <a:r>
              <a:rPr lang="zh-CN" altLang="zh-CN"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个</a:t>
            </a:r>
            <a:r>
              <a:rPr lang="en-US" altLang="zh-CN"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 IXP</a:t>
            </a:r>
            <a:r>
              <a:rPr lang="zh-CN" altLang="zh-CN"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，分布在</a:t>
            </a:r>
            <a:r>
              <a:rPr lang="en-US" altLang="zh-CN"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 172 </a:t>
            </a:r>
            <a:r>
              <a:rPr lang="zh-CN" altLang="zh-CN"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个国家和地区</a:t>
            </a:r>
            <a:r>
              <a:rPr lang="zh-CN" altLang="en-US"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。但</a:t>
            </a:r>
            <a:r>
              <a:rPr lang="zh-CN" altLang="zh-CN"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互联网的发展在全世界还很不平衡</a:t>
            </a:r>
            <a:r>
              <a:rPr lang="zh-CN" altLang="en-US"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rPr>
              <a:t>。</a:t>
            </a:r>
            <a:endParaRPr lang="zh-CN" altLang="en-US" sz="2800" b="1" dirty="0">
              <a:solidFill>
                <a:srgbClr val="000099"/>
              </a:solidFill>
              <a:latin typeface="Times New Roman" panose="02020603050405020304" pitchFamily="18" charset="0"/>
              <a:ea typeface="华文楷体" panose="02010600040101010101" charset="-122"/>
              <a:cs typeface="Times New Roman" panose="02020603050405020304" pitchFamily="18" charset="0"/>
            </a:endParaRPr>
          </a:p>
        </p:txBody>
      </p:sp>
      <p:pic>
        <p:nvPicPr>
          <p:cNvPr id="7" name="图片 6"/>
          <p:cNvPicPr/>
          <p:nvPr/>
        </p:nvPicPr>
        <p:blipFill>
          <a:blip r:embed="rId1" cstate="print"/>
          <a:srcRect l="23654" t="16245" r="32539" b="43791"/>
          <a:stretch>
            <a:fillRect/>
          </a:stretch>
        </p:blipFill>
        <p:spPr bwMode="auto">
          <a:xfrm>
            <a:off x="3224530" y="1398270"/>
            <a:ext cx="6264910" cy="3830955"/>
          </a:xfrm>
          <a:prstGeom prst="rect">
            <a:avLst/>
          </a:prstGeom>
          <a:noFill/>
          <a:ln w="9525">
            <a:noFill/>
            <a:miter lim="800000"/>
            <a:headEnd/>
            <a:tailEnd/>
          </a:ln>
        </p:spPr>
      </p:pic>
      <p:sp>
        <p:nvSpPr>
          <p:cNvPr id="2" name="矩形 1"/>
          <p:cNvSpPr/>
          <p:nvPr/>
        </p:nvSpPr>
        <p:spPr>
          <a:xfrm>
            <a:off x="2576830" y="5415915"/>
            <a:ext cx="7221220" cy="460375"/>
          </a:xfrm>
          <a:prstGeom prst="rect">
            <a:avLst/>
          </a:prstGeom>
        </p:spPr>
        <p:txBody>
          <a:bodyPr wrap="square">
            <a:spAutoFit/>
          </a:bodyPr>
          <a:lstStyle/>
          <a:p>
            <a:pPr algn="ctr"/>
            <a:r>
              <a:rPr lang="zh-CN" altLang="zh-CN" sz="2400" b="1" dirty="0">
                <a:latin typeface="Times New Roman" panose="02020603050405020304" pitchFamily="18" charset="0"/>
                <a:ea typeface="华文楷体" panose="02010600040101010101" charset="-122"/>
                <a:cs typeface="Times New Roman" panose="02020603050405020304" pitchFamily="18" charset="0"/>
              </a:rPr>
              <a:t>互联网交换</a:t>
            </a:r>
            <a:r>
              <a:rPr lang="zh-CN" altLang="en-US" sz="2400" b="1" dirty="0">
                <a:latin typeface="Times New Roman" panose="02020603050405020304" pitchFamily="18" charset="0"/>
                <a:ea typeface="华文楷体" panose="02010600040101010101" charset="-122"/>
                <a:cs typeface="Times New Roman" panose="02020603050405020304" pitchFamily="18" charset="0"/>
              </a:rPr>
              <a:t>中心</a:t>
            </a:r>
            <a:r>
              <a:rPr lang="en-US" altLang="zh-CN" sz="2400" b="1" dirty="0">
                <a:latin typeface="Times New Roman" panose="02020603050405020304" pitchFamily="18" charset="0"/>
                <a:ea typeface="华文楷体" panose="02010600040101010101" charset="-122"/>
                <a:cs typeface="Times New Roman" panose="02020603050405020304" pitchFamily="18" charset="0"/>
              </a:rPr>
              <a:t> IXP </a:t>
            </a:r>
            <a:r>
              <a:rPr lang="zh-CN" altLang="zh-CN" sz="2400" b="1" dirty="0">
                <a:latin typeface="Times New Roman" panose="02020603050405020304" pitchFamily="18" charset="0"/>
                <a:ea typeface="华文楷体" panose="02010600040101010101" charset="-122"/>
                <a:cs typeface="Times New Roman" panose="02020603050405020304" pitchFamily="18" charset="0"/>
              </a:rPr>
              <a:t>在全球的分布图（</a:t>
            </a:r>
            <a:r>
              <a:rPr lang="en-US" altLang="zh-CN" sz="2400" b="1" dirty="0">
                <a:latin typeface="Times New Roman" panose="02020603050405020304" pitchFamily="18" charset="0"/>
                <a:ea typeface="华文楷体" panose="02010600040101010101" charset="-122"/>
                <a:cs typeface="Times New Roman" panose="02020603050405020304" pitchFamily="18" charset="0"/>
              </a:rPr>
              <a:t>2016</a:t>
            </a:r>
            <a:r>
              <a:rPr lang="zh-CN" altLang="zh-CN" sz="2400" b="1" dirty="0">
                <a:latin typeface="Times New Roman" panose="02020603050405020304" pitchFamily="18" charset="0"/>
                <a:ea typeface="华文楷体" panose="02010600040101010101" charset="-122"/>
                <a:cs typeface="Times New Roman" panose="02020603050405020304" pitchFamily="18" charset="0"/>
              </a:rPr>
              <a:t>年）</a:t>
            </a:r>
            <a:endParaRPr lang="zh-CN" altLang="en-US" sz="2400" b="1" dirty="0">
              <a:latin typeface="Times New Roman" panose="02020603050405020304" pitchFamily="18" charset="0"/>
              <a:ea typeface="华文楷体" panose="02010600040101010101" charset="-122"/>
              <a:cs typeface="Times New Roman" panose="02020603050405020304" pitchFamily="18"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655" y="1469390"/>
            <a:ext cx="6352540" cy="354393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a:xfrm>
            <a:off x="8963660" y="6116955"/>
            <a:ext cx="447675" cy="365760"/>
          </a:xfrm>
        </p:spPr>
        <p:txBody>
          <a:bodyPr/>
          <a:lstStyle/>
          <a:p>
            <a:fld id="{137DC1DE-D772-415A-B75D-6C2A3BBF0EE5}" type="slidenum">
              <a:rPr lang="zh-CN" altLang="en-US" smtClean="0">
                <a:latin typeface="Times New Roman" panose="02020603050405020304" pitchFamily="18" charset="0"/>
                <a:cs typeface="Times New Roman" panose="02020603050405020304" pitchFamily="18" charset="0"/>
              </a:rPr>
            </a:fld>
            <a:endParaRPr lang="zh-CN" altLang="en-US"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ppt_x</p:attrName>
                                        </p:attrNameLst>
                                      </p:cBhvr>
                                      <p:tavLst>
                                        <p:tav tm="0">
                                          <p:val>
                                            <p:strVal val="#ppt_x-#ppt_w*1.125000"/>
                                          </p:val>
                                        </p:tav>
                                        <p:tav tm="100000">
                                          <p:val>
                                            <p:strVal val="#ppt_x"/>
                                          </p:val>
                                        </p:tav>
                                      </p:tavLst>
                                    </p:anim>
                                    <p:animEffect transition="in" filter="wipe(right)">
                                      <p:cBhvr>
                                        <p:cTn id="8" dur="1000"/>
                                        <p:tgtEl>
                                          <p:spTgt spid="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xit" presetSubtype="0" fill="hold" nodeType="clickEffect">
                                  <p:stCondLst>
                                    <p:cond delay="0"/>
                                  </p:stCondLst>
                                  <p:childTnLst>
                                    <p:anim calcmode="lin" valueType="num">
                                      <p:cBhvr>
                                        <p:cTn id="16" dur="1000"/>
                                        <p:tgtEl>
                                          <p:spTgt spid="7"/>
                                        </p:tgtEl>
                                        <p:attrNameLst>
                                          <p:attrName>ppt_w</p:attrName>
                                        </p:attrNameLst>
                                      </p:cBhvr>
                                      <p:tavLst>
                                        <p:tav tm="0">
                                          <p:val>
                                            <p:strVal val="ppt_w"/>
                                          </p:val>
                                        </p:tav>
                                        <p:tav tm="100000">
                                          <p:val>
                                            <p:fltVal val="0"/>
                                          </p:val>
                                        </p:tav>
                                      </p:tavLst>
                                    </p:anim>
                                    <p:anim calcmode="lin" valueType="num">
                                      <p:cBhvr>
                                        <p:cTn id="17" dur="1000"/>
                                        <p:tgtEl>
                                          <p:spTgt spid="7"/>
                                        </p:tgtEl>
                                        <p:attrNameLst>
                                          <p:attrName>ppt_h</p:attrName>
                                        </p:attrNameLst>
                                      </p:cBhvr>
                                      <p:tavLst>
                                        <p:tav tm="0">
                                          <p:val>
                                            <p:strVal val="ppt_h"/>
                                          </p:val>
                                        </p:tav>
                                        <p:tav tm="100000">
                                          <p:val>
                                            <p:fltVal val="0"/>
                                          </p:val>
                                        </p:tav>
                                      </p:tavLst>
                                    </p:anim>
                                    <p:anim calcmode="lin" valueType="num">
                                      <p:cBhvr>
                                        <p:cTn id="18" dur="1000"/>
                                        <p:tgtEl>
                                          <p:spTgt spid="7"/>
                                        </p:tgtEl>
                                        <p:attrNameLst>
                                          <p:attrName>style.rotation</p:attrName>
                                        </p:attrNameLst>
                                      </p:cBhvr>
                                      <p:tavLst>
                                        <p:tav tm="0">
                                          <p:val>
                                            <p:fltVal val="0"/>
                                          </p:val>
                                        </p:tav>
                                        <p:tav tm="100000">
                                          <p:val>
                                            <p:fltVal val="90"/>
                                          </p:val>
                                        </p:tav>
                                      </p:tavLst>
                                    </p:anim>
                                    <p:animEffect transition="out" filter="fade">
                                      <p:cBhvr>
                                        <p:cTn id="19" dur="1000"/>
                                        <p:tgtEl>
                                          <p:spTgt spid="7"/>
                                        </p:tgtEl>
                                      </p:cBhvr>
                                    </p:animEffect>
                                    <p:set>
                                      <p:cBhvr>
                                        <p:cTn id="20" dur="1" fill="hold">
                                          <p:stCondLst>
                                            <p:cond delay="999"/>
                                          </p:stCondLst>
                                        </p:cTn>
                                        <p:tgtEl>
                                          <p:spTgt spid="7"/>
                                        </p:tgtEl>
                                        <p:attrNameLst>
                                          <p:attrName>style.visibility</p:attrName>
                                        </p:attrNameLst>
                                      </p:cBhvr>
                                      <p:to>
                                        <p:strVal val="hidden"/>
                                      </p:to>
                                    </p:set>
                                  </p:childTnLst>
                                </p:cTn>
                              </p:par>
                              <p:par>
                                <p:cTn id="21" presetID="31" presetClass="exit" presetSubtype="0" fill="hold" grpId="1" nodeType="withEffect">
                                  <p:stCondLst>
                                    <p:cond delay="0"/>
                                  </p:stCondLst>
                                  <p:childTnLst>
                                    <p:anim calcmode="lin" valueType="num">
                                      <p:cBhvr>
                                        <p:cTn id="22" dur="1000"/>
                                        <p:tgtEl>
                                          <p:spTgt spid="2"/>
                                        </p:tgtEl>
                                        <p:attrNameLst>
                                          <p:attrName>ppt_w</p:attrName>
                                        </p:attrNameLst>
                                      </p:cBhvr>
                                      <p:tavLst>
                                        <p:tav tm="0">
                                          <p:val>
                                            <p:strVal val="ppt_w"/>
                                          </p:val>
                                        </p:tav>
                                        <p:tav tm="100000">
                                          <p:val>
                                            <p:fltVal val="0"/>
                                          </p:val>
                                        </p:tav>
                                      </p:tavLst>
                                    </p:anim>
                                    <p:anim calcmode="lin" valueType="num">
                                      <p:cBhvr>
                                        <p:cTn id="23" dur="1000"/>
                                        <p:tgtEl>
                                          <p:spTgt spid="2"/>
                                        </p:tgtEl>
                                        <p:attrNameLst>
                                          <p:attrName>ppt_h</p:attrName>
                                        </p:attrNameLst>
                                      </p:cBhvr>
                                      <p:tavLst>
                                        <p:tav tm="0">
                                          <p:val>
                                            <p:strVal val="ppt_h"/>
                                          </p:val>
                                        </p:tav>
                                        <p:tav tm="100000">
                                          <p:val>
                                            <p:fltVal val="0"/>
                                          </p:val>
                                        </p:tav>
                                      </p:tavLst>
                                    </p:anim>
                                    <p:anim calcmode="lin" valueType="num">
                                      <p:cBhvr>
                                        <p:cTn id="24" dur="1000"/>
                                        <p:tgtEl>
                                          <p:spTgt spid="2"/>
                                        </p:tgtEl>
                                        <p:attrNameLst>
                                          <p:attrName>style.rotation</p:attrName>
                                        </p:attrNameLst>
                                      </p:cBhvr>
                                      <p:tavLst>
                                        <p:tav tm="0">
                                          <p:val>
                                            <p:fltVal val="0"/>
                                          </p:val>
                                        </p:tav>
                                        <p:tav tm="100000">
                                          <p:val>
                                            <p:fltVal val="90"/>
                                          </p:val>
                                        </p:tav>
                                      </p:tavLst>
                                    </p:anim>
                                    <p:animEffect transition="out" filter="fade">
                                      <p:cBhvr>
                                        <p:cTn id="25" dur="1000"/>
                                        <p:tgtEl>
                                          <p:spTgt spid="2"/>
                                        </p:tgtEl>
                                      </p:cBhvr>
                                    </p:animEffect>
                                    <p:set>
                                      <p:cBhvr>
                                        <p:cTn id="26" dur="1" fill="hold">
                                          <p:stCondLst>
                                            <p:cond delay="999"/>
                                          </p:stCondLst>
                                        </p:cTn>
                                        <p:tgtEl>
                                          <p:spTgt spid="2"/>
                                        </p:tgtEl>
                                        <p:attrNameLst>
                                          <p:attrName>style.visibility</p:attrName>
                                        </p:attrNameLst>
                                      </p:cBhvr>
                                      <p:to>
                                        <p:strVal val="hidden"/>
                                      </p:to>
                                    </p:set>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17410"/>
                                        </p:tgtEl>
                                        <p:attrNameLst>
                                          <p:attrName>style.visibility</p:attrName>
                                        </p:attrNameLst>
                                      </p:cBhvr>
                                      <p:to>
                                        <p:strVal val="visible"/>
                                      </p:to>
                                    </p:set>
                                    <p:animEffect transition="in" filter="fade">
                                      <p:cBhvr>
                                        <p:cTn id="30" dur="1000"/>
                                        <p:tgtEl>
                                          <p:spTgt spid="17410"/>
                                        </p:tgtEl>
                                      </p:cBhvr>
                                    </p:animEffect>
                                    <p:anim calcmode="lin" valueType="num">
                                      <p:cBhvr>
                                        <p:cTn id="31" dur="1000" fill="hold"/>
                                        <p:tgtEl>
                                          <p:spTgt spid="17410"/>
                                        </p:tgtEl>
                                        <p:attrNameLst>
                                          <p:attrName>ppt_x</p:attrName>
                                        </p:attrNameLst>
                                      </p:cBhvr>
                                      <p:tavLst>
                                        <p:tav tm="0">
                                          <p:val>
                                            <p:strVal val="#ppt_x"/>
                                          </p:val>
                                        </p:tav>
                                        <p:tav tm="100000">
                                          <p:val>
                                            <p:strVal val="#ppt_x"/>
                                          </p:val>
                                        </p:tav>
                                      </p:tavLst>
                                    </p:anim>
                                    <p:anim calcmode="lin" valueType="num">
                                      <p:cBhvr>
                                        <p:cTn id="32" dur="1000" fill="hold"/>
                                        <p:tgtEl>
                                          <p:spTgt spid="174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137DC1DE-D772-415A-B75D-6C2A3BBF0EE5}" type="slidenum">
              <a:rPr lang="zh-CN" altLang="en-US" smtClean="0"/>
            </a:fld>
            <a:endParaRPr lang="en-US" altLang="zh-CN"/>
          </a:p>
        </p:txBody>
      </p:sp>
      <p:pic>
        <p:nvPicPr>
          <p:cNvPr id="4" name="图片 3"/>
          <p:cNvPicPr>
            <a:picLocks noChangeAspect="1"/>
          </p:cNvPicPr>
          <p:nvPr>
            <p:custDataLst>
              <p:tags r:id="rId1"/>
            </p:custDataLst>
          </p:nvPr>
        </p:nvPicPr>
        <p:blipFill>
          <a:blip r:embed="rId2"/>
          <a:stretch>
            <a:fillRect/>
          </a:stretch>
        </p:blipFill>
        <p:spPr>
          <a:xfrm>
            <a:off x="0" y="514350"/>
            <a:ext cx="10013950" cy="547751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519608" y="-424408"/>
            <a:ext cx="8346723" cy="1981200"/>
          </a:xfrm>
        </p:spPr>
        <p:txBody>
          <a:bodyPr/>
          <a:lstStyle/>
          <a:p>
            <a:pPr algn="ctr"/>
            <a:r>
              <a:rPr lang="zh-CN" altLang="en-US" dirty="0"/>
              <a:t>万维网 </a:t>
            </a:r>
            <a:r>
              <a:rPr lang="en-US" altLang="zh-CN" b="1" dirty="0"/>
              <a:t>WWW </a:t>
            </a:r>
            <a:r>
              <a:rPr lang="zh-CN" altLang="en-US" b="1" dirty="0"/>
              <a:t>的问世</a:t>
            </a:r>
            <a:endParaRPr lang="zh-CN" altLang="en-US" b="1" dirty="0"/>
          </a:p>
        </p:txBody>
      </p:sp>
      <p:sp>
        <p:nvSpPr>
          <p:cNvPr id="316419" name="Rectangle 3"/>
          <p:cNvSpPr>
            <a:spLocks noGrp="1" noChangeArrowheads="1"/>
          </p:cNvSpPr>
          <p:nvPr>
            <p:ph idx="1"/>
          </p:nvPr>
        </p:nvSpPr>
        <p:spPr>
          <a:xfrm>
            <a:off x="1063978" y="2060848"/>
            <a:ext cx="8346723" cy="3332816"/>
          </a:xfrm>
        </p:spPr>
        <p:txBody>
          <a:bodyPr/>
          <a:lstStyle/>
          <a:p>
            <a:r>
              <a:rPr lang="zh-CN" altLang="en-US" sz="2800" b="1" dirty="0">
                <a:latin typeface="Times New Roman" panose="02020603050405020304" pitchFamily="18" charset="0"/>
                <a:cs typeface="Times New Roman" panose="02020603050405020304" pitchFamily="18" charset="0"/>
              </a:rPr>
              <a:t>互联网已经成为世界上规模最大和增长速率最快的计算机网络，没有人能够准确说出互联网究竟有多大。</a:t>
            </a:r>
            <a:endParaRPr lang="zh-CN" altLang="en-US"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互联网的迅猛发展始于 </a:t>
            </a:r>
            <a:r>
              <a:rPr lang="en-US" altLang="zh-CN" sz="2800" b="1" dirty="0">
                <a:latin typeface="Times New Roman" panose="02020603050405020304" pitchFamily="18" charset="0"/>
                <a:cs typeface="Times New Roman" panose="02020603050405020304" pitchFamily="18" charset="0"/>
              </a:rPr>
              <a:t>20 </a:t>
            </a:r>
            <a:r>
              <a:rPr lang="zh-CN" altLang="en-US" sz="2800" b="1" dirty="0">
                <a:latin typeface="Times New Roman" panose="02020603050405020304" pitchFamily="18" charset="0"/>
                <a:cs typeface="Times New Roman" panose="02020603050405020304" pitchFamily="18" charset="0"/>
              </a:rPr>
              <a:t>世纪 </a:t>
            </a:r>
            <a:r>
              <a:rPr lang="en-US" altLang="zh-CN" sz="2800" b="1" dirty="0">
                <a:latin typeface="Times New Roman" panose="02020603050405020304" pitchFamily="18" charset="0"/>
                <a:cs typeface="Times New Roman" panose="02020603050405020304" pitchFamily="18" charset="0"/>
              </a:rPr>
              <a:t>90 </a:t>
            </a:r>
            <a:r>
              <a:rPr lang="zh-CN" altLang="en-US" sz="2800" b="1" dirty="0">
                <a:latin typeface="Times New Roman" panose="02020603050405020304" pitchFamily="18" charset="0"/>
                <a:cs typeface="Times New Roman" panose="02020603050405020304" pitchFamily="18" charset="0"/>
              </a:rPr>
              <a:t>年代。由欧洲原子核研究组织 </a:t>
            </a:r>
            <a:r>
              <a:rPr lang="en-US" altLang="zh-CN" sz="2800" b="1" dirty="0">
                <a:latin typeface="Times New Roman" panose="02020603050405020304" pitchFamily="18" charset="0"/>
                <a:cs typeface="Times New Roman" panose="02020603050405020304" pitchFamily="18" charset="0"/>
              </a:rPr>
              <a:t>CERN </a:t>
            </a:r>
            <a:r>
              <a:rPr lang="zh-CN" altLang="en-US" sz="2800" b="1" dirty="0">
                <a:latin typeface="Times New Roman" panose="02020603050405020304" pitchFamily="18" charset="0"/>
                <a:cs typeface="Times New Roman" panose="02020603050405020304" pitchFamily="18" charset="0"/>
              </a:rPr>
              <a:t>开发的</a:t>
            </a:r>
            <a:r>
              <a:rPr lang="zh-CN" altLang="en-US" sz="2800" b="1" dirty="0">
                <a:solidFill>
                  <a:srgbClr val="FF0000"/>
                </a:solidFill>
                <a:latin typeface="Times New Roman" panose="02020603050405020304" pitchFamily="18" charset="0"/>
                <a:cs typeface="Times New Roman" panose="02020603050405020304" pitchFamily="18" charset="0"/>
              </a:rPr>
              <a:t>万维网 </a:t>
            </a:r>
            <a:r>
              <a:rPr lang="en-US" altLang="zh-CN" sz="2800" b="1" dirty="0">
                <a:solidFill>
                  <a:srgbClr val="FF0000"/>
                </a:solidFill>
                <a:latin typeface="Times New Roman" panose="02020603050405020304" pitchFamily="18" charset="0"/>
                <a:cs typeface="Times New Roman" panose="02020603050405020304" pitchFamily="18" charset="0"/>
              </a:rPr>
              <a:t>WWW</a:t>
            </a:r>
            <a:r>
              <a:rPr lang="en-US" altLang="zh-CN" sz="2800" b="1" dirty="0">
                <a:latin typeface="Times New Roman" panose="02020603050405020304" pitchFamily="18" charset="0"/>
                <a:cs typeface="Times New Roman" panose="02020603050405020304" pitchFamily="18" charset="0"/>
              </a:rPr>
              <a:t>  (World Wide Web) </a:t>
            </a:r>
            <a:r>
              <a:rPr lang="zh-CN" altLang="en-US" sz="2800" b="1" dirty="0">
                <a:latin typeface="Times New Roman" panose="02020603050405020304" pitchFamily="18" charset="0"/>
                <a:cs typeface="Times New Roman" panose="02020603050405020304" pitchFamily="18" charset="0"/>
              </a:rPr>
              <a:t>被广泛使用在互联网上，大大方便了广大非网络专业人员对网络的使用，成为互联网的这种指数级增长的主要驱动力。</a:t>
            </a:r>
            <a:r>
              <a:rPr lang="zh-CN" altLang="en-US" sz="2800" b="1" dirty="0"/>
              <a:t> </a:t>
            </a:r>
            <a:endParaRPr lang="zh-CN" altLang="en-US" sz="2800" b="1" dirty="0"/>
          </a:p>
        </p:txBody>
      </p:sp>
      <p:sp>
        <p:nvSpPr>
          <p:cNvPr id="2" name="灯片编号占位符 1"/>
          <p:cNvSpPr>
            <a:spLocks noGrp="1"/>
          </p:cNvSpPr>
          <p:nvPr>
            <p:ph type="sldNum" sz="quarter" idx="12"/>
          </p:nvPr>
        </p:nvSpPr>
        <p:spPr/>
        <p:txBody>
          <a:bodyPr/>
          <a:lstStyle/>
          <a:p>
            <a:fld id="{7AC79822-BC0D-4DE8-A7E5-90A3732A2B82}" type="slidenum">
              <a:rPr lang="zh-CN" altLang="en-US" smtClean="0"/>
            </a:fld>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375592" y="-267815"/>
            <a:ext cx="8346723" cy="1752599"/>
          </a:xfrm>
        </p:spPr>
        <p:txBody>
          <a:bodyPr/>
          <a:lstStyle/>
          <a:p>
            <a:pPr algn="ctr"/>
            <a:r>
              <a:rPr lang="zh-CN" altLang="en-US" dirty="0">
                <a:latin typeface="Times New Roman" panose="02020603050405020304" pitchFamily="18" charset="0"/>
              </a:rPr>
              <a:t>互联网的发展情况概况</a:t>
            </a:r>
            <a:endParaRPr lang="zh-CN" altLang="en-US" dirty="0">
              <a:latin typeface="Times New Roman" panose="02020603050405020304" pitchFamily="18" charset="0"/>
            </a:endParaRPr>
          </a:p>
        </p:txBody>
      </p:sp>
      <p:sp>
        <p:nvSpPr>
          <p:cNvPr id="8" name="内容占位符 7"/>
          <p:cNvSpPr>
            <a:spLocks noGrp="1"/>
          </p:cNvSpPr>
          <p:nvPr>
            <p:ph sz="half" idx="1"/>
          </p:nvPr>
        </p:nvSpPr>
        <p:spPr>
          <a:xfrm>
            <a:off x="689246" y="1124744"/>
            <a:ext cx="3975722" cy="4934173"/>
          </a:xfrm>
        </p:spPr>
        <p:txBody>
          <a:bodyPr>
            <a:noAutofit/>
          </a:bodyPr>
          <a:lstStyle/>
          <a:p>
            <a:pPr>
              <a:lnSpc>
                <a:spcPct val="110000"/>
              </a:lnSpc>
              <a:spcBef>
                <a:spcPts val="600"/>
              </a:spcBef>
            </a:pPr>
            <a:r>
              <a:rPr lang="zh-CN" altLang="zh-CN" sz="2800" b="1" dirty="0">
                <a:latin typeface="Times New Roman" panose="02020603050405020304" pitchFamily="18" charset="0"/>
                <a:cs typeface="Times New Roman" panose="02020603050405020304" pitchFamily="18" charset="0"/>
              </a:rPr>
              <a:t>从</a:t>
            </a:r>
            <a:r>
              <a:rPr lang="en-US" altLang="zh-CN" sz="2800" b="1" dirty="0">
                <a:latin typeface="Times New Roman" panose="02020603050405020304" pitchFamily="18" charset="0"/>
                <a:cs typeface="Times New Roman" panose="02020603050405020304" pitchFamily="18" charset="0"/>
              </a:rPr>
              <a:t> 1993 </a:t>
            </a:r>
            <a:r>
              <a:rPr lang="zh-CN" altLang="zh-CN" sz="2800" b="1" dirty="0">
                <a:latin typeface="Times New Roman" panose="02020603050405020304" pitchFamily="18" charset="0"/>
                <a:cs typeface="Times New Roman" panose="02020603050405020304" pitchFamily="18" charset="0"/>
              </a:rPr>
              <a:t>年至</a:t>
            </a:r>
            <a:r>
              <a:rPr lang="en-US" altLang="zh-CN" sz="2800" b="1" dirty="0">
                <a:latin typeface="Times New Roman" panose="02020603050405020304" pitchFamily="18" charset="0"/>
                <a:cs typeface="Times New Roman" panose="02020603050405020304" pitchFamily="18" charset="0"/>
              </a:rPr>
              <a:t> 2016 </a:t>
            </a:r>
            <a:r>
              <a:rPr lang="zh-CN" altLang="zh-CN" sz="2800" b="1" dirty="0">
                <a:latin typeface="Times New Roman" panose="02020603050405020304" pitchFamily="18" charset="0"/>
                <a:cs typeface="Times New Roman" panose="02020603050405020304" pitchFamily="18" charset="0"/>
              </a:rPr>
              <a:t>年互联网用户数的增长情况</a:t>
            </a:r>
            <a:r>
              <a:rPr lang="zh-CN" altLang="en-US" sz="2800" b="1" dirty="0">
                <a:latin typeface="Times New Roman" panose="02020603050405020304" pitchFamily="18" charset="0"/>
                <a:cs typeface="Times New Roman" panose="02020603050405020304" pitchFamily="18" charset="0"/>
              </a:rPr>
              <a:t>如图所示</a:t>
            </a:r>
            <a:r>
              <a:rPr lang="zh-CN" altLang="zh-CN" sz="2800" b="1" dirty="0">
                <a:latin typeface="Times New Roman" panose="02020603050405020304" pitchFamily="18" charset="0"/>
                <a:cs typeface="Times New Roman" panose="02020603050405020304" pitchFamily="18" charset="0"/>
              </a:rPr>
              <a:t>。</a:t>
            </a:r>
            <a:r>
              <a:rPr lang="zh-CN" altLang="zh-CN" sz="2800" b="1" dirty="0">
                <a:solidFill>
                  <a:srgbClr val="0000CC"/>
                </a:solidFill>
                <a:latin typeface="Times New Roman" panose="02020603050405020304" pitchFamily="18" charset="0"/>
                <a:cs typeface="Times New Roman" panose="02020603050405020304" pitchFamily="18" charset="0"/>
              </a:rPr>
              <a:t>这里的用户是指在家中上网的人</a:t>
            </a:r>
            <a:r>
              <a:rPr lang="zh-CN" altLang="en-US" sz="2800" b="1" dirty="0">
                <a:solidFill>
                  <a:srgbClr val="0000CC"/>
                </a:solidFill>
                <a:latin typeface="Times New Roman" panose="02020603050405020304" pitchFamily="18" charset="0"/>
                <a:cs typeface="Times New Roman" panose="02020603050405020304" pitchFamily="18" charset="0"/>
              </a:rPr>
              <a:t>。</a:t>
            </a:r>
            <a:endParaRPr lang="en-US" altLang="zh-CN" sz="2800" b="1" dirty="0">
              <a:solidFill>
                <a:srgbClr val="0000CC"/>
              </a:solidFill>
              <a:latin typeface="Times New Roman" panose="02020603050405020304" pitchFamily="18" charset="0"/>
              <a:cs typeface="Times New Roman" panose="02020603050405020304" pitchFamily="18" charset="0"/>
            </a:endParaRPr>
          </a:p>
          <a:p>
            <a:pPr>
              <a:lnSpc>
                <a:spcPct val="110000"/>
              </a:lnSpc>
              <a:spcBef>
                <a:spcPts val="600"/>
              </a:spcBef>
            </a:pPr>
            <a:r>
              <a:rPr lang="zh-CN" altLang="zh-CN" sz="2800" b="1" dirty="0">
                <a:latin typeface="Times New Roman" panose="02020603050405020304" pitchFamily="18" charset="0"/>
                <a:cs typeface="Times New Roman" panose="02020603050405020304" pitchFamily="18" charset="0"/>
              </a:rPr>
              <a:t>可以看出，在</a:t>
            </a:r>
            <a:r>
              <a:rPr lang="en-US" altLang="zh-CN" sz="2800" b="1" dirty="0">
                <a:latin typeface="Times New Roman" panose="02020603050405020304" pitchFamily="18" charset="0"/>
                <a:cs typeface="Times New Roman" panose="02020603050405020304" pitchFamily="18" charset="0"/>
              </a:rPr>
              <a:t> 2005 </a:t>
            </a:r>
            <a:r>
              <a:rPr lang="zh-CN" altLang="zh-CN" sz="2800" b="1" dirty="0">
                <a:latin typeface="Times New Roman" panose="02020603050405020304" pitchFamily="18" charset="0"/>
                <a:cs typeface="Times New Roman" panose="02020603050405020304" pitchFamily="18" charset="0"/>
              </a:rPr>
              <a:t>年互联网的用户数超过了</a:t>
            </a:r>
            <a:r>
              <a:rPr lang="en-US" altLang="zh-CN" sz="2800" b="1" dirty="0">
                <a:latin typeface="Times New Roman" panose="02020603050405020304" pitchFamily="18" charset="0"/>
                <a:cs typeface="Times New Roman" panose="02020603050405020304" pitchFamily="18" charset="0"/>
              </a:rPr>
              <a:t> 10 </a:t>
            </a:r>
            <a:r>
              <a:rPr lang="zh-CN" altLang="zh-CN" sz="2800" b="1" dirty="0">
                <a:latin typeface="Times New Roman" panose="02020603050405020304" pitchFamily="18" charset="0"/>
                <a:cs typeface="Times New Roman" panose="02020603050405020304" pitchFamily="18" charset="0"/>
              </a:rPr>
              <a:t>亿，在</a:t>
            </a:r>
            <a:r>
              <a:rPr lang="en-US" altLang="zh-CN" sz="2800" b="1" dirty="0">
                <a:latin typeface="Times New Roman" panose="02020603050405020304" pitchFamily="18" charset="0"/>
                <a:cs typeface="Times New Roman" panose="02020603050405020304" pitchFamily="18" charset="0"/>
              </a:rPr>
              <a:t> 2010 </a:t>
            </a:r>
            <a:r>
              <a:rPr lang="zh-CN" altLang="zh-CN" sz="2800" b="1" dirty="0">
                <a:latin typeface="Times New Roman" panose="02020603050405020304" pitchFamily="18" charset="0"/>
                <a:cs typeface="Times New Roman" panose="02020603050405020304" pitchFamily="18" charset="0"/>
              </a:rPr>
              <a:t>年超过了</a:t>
            </a:r>
            <a:r>
              <a:rPr lang="en-US" altLang="zh-CN" sz="2800" b="1" dirty="0">
                <a:latin typeface="Times New Roman" panose="02020603050405020304" pitchFamily="18" charset="0"/>
                <a:cs typeface="Times New Roman" panose="02020603050405020304" pitchFamily="18" charset="0"/>
              </a:rPr>
              <a:t> 20 </a:t>
            </a:r>
            <a:r>
              <a:rPr lang="zh-CN" altLang="zh-CN" sz="2800" b="1" dirty="0">
                <a:latin typeface="Times New Roman" panose="02020603050405020304" pitchFamily="18" charset="0"/>
                <a:cs typeface="Times New Roman" panose="02020603050405020304" pitchFamily="18" charset="0"/>
              </a:rPr>
              <a:t>亿，而在</a:t>
            </a:r>
            <a:r>
              <a:rPr lang="en-US" altLang="zh-CN" sz="2800" b="1" dirty="0">
                <a:latin typeface="Times New Roman" panose="02020603050405020304" pitchFamily="18" charset="0"/>
                <a:cs typeface="Times New Roman" panose="02020603050405020304" pitchFamily="18" charset="0"/>
              </a:rPr>
              <a:t>2014</a:t>
            </a:r>
            <a:r>
              <a:rPr lang="zh-CN" altLang="zh-CN" sz="2800" b="1" dirty="0">
                <a:latin typeface="Times New Roman" panose="02020603050405020304" pitchFamily="18" charset="0"/>
                <a:cs typeface="Times New Roman" panose="02020603050405020304" pitchFamily="18" charset="0"/>
              </a:rPr>
              <a:t>年</a:t>
            </a:r>
            <a:r>
              <a:rPr lang="en-US" altLang="zh-CN" sz="2800" b="1" dirty="0">
                <a:latin typeface="Times New Roman" panose="02020603050405020304" pitchFamily="18" charset="0"/>
                <a:cs typeface="Times New Roman" panose="02020603050405020304" pitchFamily="18" charset="0"/>
              </a:rPr>
              <a:t> </a:t>
            </a:r>
            <a:r>
              <a:rPr lang="zh-CN" altLang="zh-CN" sz="2800" b="1" dirty="0">
                <a:latin typeface="Times New Roman" panose="02020603050405020304" pitchFamily="18" charset="0"/>
                <a:cs typeface="Times New Roman" panose="02020603050405020304" pitchFamily="18" charset="0"/>
              </a:rPr>
              <a:t>已接近了</a:t>
            </a:r>
            <a:r>
              <a:rPr lang="en-US" altLang="zh-CN" sz="2800" b="1" dirty="0">
                <a:latin typeface="Times New Roman" panose="02020603050405020304" pitchFamily="18" charset="0"/>
                <a:cs typeface="Times New Roman" panose="02020603050405020304" pitchFamily="18" charset="0"/>
              </a:rPr>
              <a:t> 30</a:t>
            </a:r>
            <a:r>
              <a:rPr lang="zh-CN" altLang="zh-CN" sz="2800" b="1" dirty="0">
                <a:latin typeface="Times New Roman" panose="02020603050405020304" pitchFamily="18" charset="0"/>
                <a:cs typeface="Times New Roman" panose="02020603050405020304" pitchFamily="18" charset="0"/>
              </a:rPr>
              <a:t>亿。</a:t>
            </a:r>
            <a:endParaRPr lang="zh-CN" altLang="en-US" sz="2800"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Times New Roman" panose="02020603050405020304" pitchFamily="18" charset="0"/>
              <a:cs typeface="Times New Roman" panose="02020603050405020304" pitchFamily="18" charset="0"/>
            </a:endParaRPr>
          </a:p>
        </p:txBody>
      </p:sp>
      <p:pic>
        <p:nvPicPr>
          <p:cNvPr id="10" name="图片 9" descr="Internet.jpg"/>
          <p:cNvPicPr>
            <a:picLocks noChangeAspect="1"/>
          </p:cNvPicPr>
          <p:nvPr/>
        </p:nvPicPr>
        <p:blipFill>
          <a:blip r:embed="rId1" cstate="print"/>
          <a:srcRect t="3774" r="14465" b="7547"/>
          <a:stretch>
            <a:fillRect/>
          </a:stretch>
        </p:blipFill>
        <p:spPr>
          <a:xfrm>
            <a:off x="4592960" y="1484784"/>
            <a:ext cx="5015866" cy="3888432"/>
          </a:xfrm>
          <a:prstGeom prst="rect">
            <a:avLst/>
          </a:prstGeom>
        </p:spPr>
      </p:pic>
      <p:sp>
        <p:nvSpPr>
          <p:cNvPr id="11" name="矩形 10"/>
          <p:cNvSpPr/>
          <p:nvPr/>
        </p:nvSpPr>
        <p:spPr>
          <a:xfrm>
            <a:off x="4749943" y="5661248"/>
            <a:ext cx="4892686" cy="400110"/>
          </a:xfrm>
          <a:prstGeom prst="rect">
            <a:avLst/>
          </a:prstGeom>
        </p:spPr>
        <p:txBody>
          <a:bodyPr wrap="none">
            <a:spAutoFit/>
          </a:bodyPr>
          <a:lstStyle/>
          <a:p>
            <a:pPr algn="ctr"/>
            <a:r>
              <a:rPr lang="en-US" altLang="zh-CN" sz="2000" b="1" dirty="0">
                <a:latin typeface="Times New Roman" panose="02020603050405020304" pitchFamily="18" charset="0"/>
                <a:ea typeface="黑体" panose="02010609060101010101" pitchFamily="2" charset="-122"/>
                <a:cs typeface="Times New Roman" panose="02020603050405020304" pitchFamily="18" charset="0"/>
              </a:rPr>
              <a:t>1993 </a:t>
            </a:r>
            <a:r>
              <a:rPr lang="zh-CN" altLang="zh-CN" sz="2000" b="1" dirty="0">
                <a:latin typeface="Times New Roman" panose="02020603050405020304" pitchFamily="18" charset="0"/>
                <a:ea typeface="黑体" panose="02010609060101010101" pitchFamily="2" charset="-122"/>
                <a:cs typeface="Times New Roman" panose="02020603050405020304" pitchFamily="18" charset="0"/>
              </a:rPr>
              <a:t>年至</a:t>
            </a:r>
            <a:r>
              <a:rPr lang="en-US" altLang="zh-CN" sz="2000" b="1" dirty="0">
                <a:latin typeface="Times New Roman" panose="02020603050405020304" pitchFamily="18" charset="0"/>
                <a:ea typeface="黑体" panose="02010609060101010101" pitchFamily="2" charset="-122"/>
                <a:cs typeface="Times New Roman" panose="02020603050405020304" pitchFamily="18" charset="0"/>
              </a:rPr>
              <a:t> 2016 </a:t>
            </a:r>
            <a:r>
              <a:rPr lang="zh-CN" altLang="zh-CN" sz="2000" b="1" dirty="0">
                <a:latin typeface="Times New Roman" panose="02020603050405020304" pitchFamily="18" charset="0"/>
                <a:ea typeface="黑体" panose="02010609060101010101" pitchFamily="2" charset="-122"/>
                <a:cs typeface="Times New Roman" panose="02020603050405020304" pitchFamily="18" charset="0"/>
              </a:rPr>
              <a:t>年互联网用户的增长情况</a:t>
            </a:r>
            <a:endParaRPr lang="zh-CN" altLang="en-US" sz="20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40B52295-AD8D-47A8-A4D5-D2F6B9F48E3F}" type="slidenum">
              <a:rPr lang="zh-CN" altLang="en-US" smtClean="0">
                <a:latin typeface="Times New Roman" panose="02020603050405020304" pitchFamily="18" charset="0"/>
                <a:cs typeface="Times New Roman" panose="02020603050405020304" pitchFamily="18" charset="0"/>
              </a:rPr>
            </a:fld>
            <a:endParaRPr lang="zh-CN" altLang="en-US"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375592" y="-387424"/>
            <a:ext cx="8346148" cy="1981200"/>
          </a:xfrm>
        </p:spPr>
        <p:txBody>
          <a:bodyPr/>
          <a:lstStyle/>
          <a:p>
            <a:pPr algn="ctr"/>
            <a:r>
              <a:rPr lang="zh-CN" altLang="en-US" dirty="0">
                <a:latin typeface="Times New Roman" panose="02020603050405020304" pitchFamily="18" charset="0"/>
              </a:rPr>
              <a:t>互联网的发展情况概况</a:t>
            </a:r>
            <a:endParaRPr lang="zh-CN" altLang="en-US" dirty="0">
              <a:latin typeface="Times New Roman" panose="02020603050405020304" pitchFamily="18" charset="0"/>
            </a:endParaRPr>
          </a:p>
        </p:txBody>
      </p:sp>
      <p:graphicFrame>
        <p:nvGraphicFramePr>
          <p:cNvPr id="5" name="表格 4"/>
          <p:cNvGraphicFramePr>
            <a:graphicFrameLocks noGrp="1"/>
          </p:cNvGraphicFramePr>
          <p:nvPr/>
        </p:nvGraphicFramePr>
        <p:xfrm>
          <a:off x="776536" y="2148448"/>
          <a:ext cx="8496945" cy="2792720"/>
        </p:xfrm>
        <a:graphic>
          <a:graphicData uri="http://schemas.openxmlformats.org/drawingml/2006/table">
            <a:tbl>
              <a:tblPr firstRow="1" bandRow="1">
                <a:tableStyleId>{073A0DAA-6AF3-43AB-8588-CEC1D06C72B9}</a:tableStyleId>
              </a:tblPr>
              <a:tblGrid>
                <a:gridCol w="1296144"/>
                <a:gridCol w="1512168"/>
                <a:gridCol w="1512169"/>
                <a:gridCol w="1584176"/>
                <a:gridCol w="2592288"/>
              </a:tblGrid>
              <a:tr h="720080">
                <a:tc>
                  <a:txBody>
                    <a:bodyPr/>
                    <a:lstStyle/>
                    <a:p>
                      <a:pPr algn="ctr"/>
                      <a:r>
                        <a:rPr lang="zh-CN" altLang="en-US" sz="2800" b="1" dirty="0">
                          <a:latin typeface="Times New Roman" panose="02020603050405020304" pitchFamily="18" charset="0"/>
                          <a:ea typeface="黑体" panose="02010609060101010101" pitchFamily="2" charset="-122"/>
                        </a:rPr>
                        <a:t>年份</a:t>
                      </a:r>
                      <a:endParaRPr lang="zh-CN" altLang="en-US" sz="2800" b="1" dirty="0">
                        <a:latin typeface="Times New Roman" panose="02020603050405020304" pitchFamily="18" charset="0"/>
                        <a:ea typeface="黑体" panose="02010609060101010101" pitchFamily="2" charset="-122"/>
                      </a:endParaRPr>
                    </a:p>
                  </a:txBody>
                  <a:tcPr anchor="ctr"/>
                </a:tc>
                <a:tc>
                  <a:txBody>
                    <a:bodyPr/>
                    <a:lstStyle/>
                    <a:p>
                      <a:pPr algn="ctr"/>
                      <a:r>
                        <a:rPr lang="zh-CN" altLang="en-US" sz="2800" b="1" dirty="0">
                          <a:latin typeface="Times New Roman" panose="02020603050405020304" pitchFamily="18" charset="0"/>
                          <a:ea typeface="黑体" panose="02010609060101010101" pitchFamily="2" charset="-122"/>
                        </a:rPr>
                        <a:t>网络数</a:t>
                      </a:r>
                      <a:endParaRPr lang="zh-CN" altLang="en-US" sz="2800" b="1" dirty="0">
                        <a:latin typeface="Times New Roman" panose="02020603050405020304" pitchFamily="18" charset="0"/>
                        <a:ea typeface="黑体" panose="02010609060101010101" pitchFamily="2" charset="-122"/>
                      </a:endParaRPr>
                    </a:p>
                  </a:txBody>
                  <a:tcPr anchor="ctr"/>
                </a:tc>
                <a:tc>
                  <a:txBody>
                    <a:bodyPr/>
                    <a:lstStyle/>
                    <a:p>
                      <a:pPr algn="ctr"/>
                      <a:r>
                        <a:rPr lang="zh-CN" altLang="en-US" sz="2800" b="1" dirty="0">
                          <a:latin typeface="Times New Roman" panose="02020603050405020304" pitchFamily="18" charset="0"/>
                          <a:ea typeface="黑体" panose="02010609060101010101" pitchFamily="2" charset="-122"/>
                        </a:rPr>
                        <a:t>主机数</a:t>
                      </a:r>
                      <a:endParaRPr lang="zh-CN" altLang="en-US" sz="2800" b="1" dirty="0">
                        <a:latin typeface="Times New Roman" panose="02020603050405020304" pitchFamily="18" charset="0"/>
                        <a:ea typeface="黑体" panose="02010609060101010101" pitchFamily="2" charset="-122"/>
                      </a:endParaRPr>
                    </a:p>
                  </a:txBody>
                  <a:tcPr anchor="ctr"/>
                </a:tc>
                <a:tc>
                  <a:txBody>
                    <a:bodyPr/>
                    <a:lstStyle/>
                    <a:p>
                      <a:pPr algn="ctr"/>
                      <a:r>
                        <a:rPr lang="zh-CN" altLang="en-US" sz="2800" b="1" dirty="0">
                          <a:latin typeface="Times New Roman" panose="02020603050405020304" pitchFamily="18" charset="0"/>
                          <a:ea typeface="黑体" panose="02010609060101010101" pitchFamily="2" charset="-122"/>
                        </a:rPr>
                        <a:t>用户数</a:t>
                      </a:r>
                      <a:endParaRPr lang="zh-CN" altLang="en-US" sz="2800" b="1" dirty="0">
                        <a:latin typeface="Times New Roman" panose="02020603050405020304" pitchFamily="18" charset="0"/>
                        <a:ea typeface="黑体" panose="02010609060101010101" pitchFamily="2" charset="-122"/>
                      </a:endParaRPr>
                    </a:p>
                  </a:txBody>
                  <a:tcPr anchor="ctr"/>
                </a:tc>
                <a:tc>
                  <a:txBody>
                    <a:bodyPr/>
                    <a:lstStyle/>
                    <a:p>
                      <a:pPr algn="ctr"/>
                      <a:r>
                        <a:rPr lang="zh-CN" altLang="en-US" sz="2800" b="1" dirty="0">
                          <a:latin typeface="Times New Roman" panose="02020603050405020304" pitchFamily="18" charset="0"/>
                          <a:ea typeface="黑体" panose="02010609060101010101" pitchFamily="2" charset="-122"/>
                        </a:rPr>
                        <a:t>管理机构数</a:t>
                      </a:r>
                      <a:endParaRPr lang="zh-CN" altLang="en-US" sz="2800" b="1" dirty="0">
                        <a:latin typeface="Times New Roman" panose="02020603050405020304" pitchFamily="18" charset="0"/>
                        <a:ea typeface="黑体" panose="02010609060101010101" pitchFamily="2" charset="-122"/>
                      </a:endParaRPr>
                    </a:p>
                  </a:txBody>
                  <a:tcPr anchor="ctr"/>
                </a:tc>
              </a:tr>
              <a:tr h="370840">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1980</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0</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r>
              <a:tr h="370840">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1990</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5</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6</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r>
              <a:tr h="370840">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2000</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5</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7</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8</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r>
              <a:tr h="370840">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2005</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6</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8</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9</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c>
                  <a:txBody>
                    <a:bodyPr/>
                    <a:lstStyle/>
                    <a:p>
                      <a:pPr algn="ct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1" baseline="30000" dirty="0">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800" b="1" baseline="30000" dirty="0">
                        <a:latin typeface="Times New Roman" panose="02020603050405020304" pitchFamily="18" charset="0"/>
                        <a:ea typeface="黑体" panose="02010609060101010101" pitchFamily="2" charset="-122"/>
                        <a:cs typeface="Times New Roman" panose="02020603050405020304" pitchFamily="18" charset="0"/>
                      </a:endParaRPr>
                    </a:p>
                  </a:txBody>
                  <a:tcPr anchor="ctr"/>
                </a:tc>
              </a:tr>
            </a:tbl>
          </a:graphicData>
        </a:graphic>
      </p:graphicFrame>
      <p:sp>
        <p:nvSpPr>
          <p:cNvPr id="8" name="矩形 7"/>
          <p:cNvSpPr/>
          <p:nvPr/>
        </p:nvSpPr>
        <p:spPr>
          <a:xfrm>
            <a:off x="1590547" y="1628800"/>
            <a:ext cx="6674821" cy="523220"/>
          </a:xfrm>
          <a:prstGeom prst="rect">
            <a:avLst/>
          </a:prstGeom>
        </p:spPr>
        <p:txBody>
          <a:bodyPr wrap="square">
            <a:spAutoFit/>
          </a:bodyPr>
          <a:lstStyle/>
          <a:p>
            <a:pPr algn="ctr"/>
            <a:r>
              <a:rPr lang="zh-CN" altLang="zh-CN" sz="2800" b="1" dirty="0">
                <a:latin typeface="Times New Roman" panose="02020603050405020304" pitchFamily="18" charset="0"/>
                <a:ea typeface="黑体" panose="02010609060101010101" pitchFamily="2" charset="-122"/>
                <a:cs typeface="Times New Roman" panose="02020603050405020304" pitchFamily="18" charset="0"/>
              </a:rPr>
              <a:t>互联网的发展概况</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（统计到 </a:t>
            </a: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2005 </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年）</a:t>
            </a:r>
            <a:endParaRPr lang="zh-CN" altLang="en-US"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14338B79-8FD5-46F1-8A19-651A319ADB19}" type="slidenum">
              <a:rPr lang="zh-CN" altLang="en-US" smtClean="0">
                <a:latin typeface="Times New Roman" panose="02020603050405020304" pitchFamily="18" charset="0"/>
                <a:cs typeface="Times New Roman" panose="02020603050405020304" pitchFamily="18" charset="0"/>
              </a:rPr>
            </a:fld>
            <a:endParaRPr lang="zh-CN" altLang="en-US"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ph idx="1"/>
          </p:nvPr>
        </p:nvSpPr>
        <p:spPr>
          <a:xfrm>
            <a:off x="1064260" y="2204720"/>
            <a:ext cx="8347075" cy="3333750"/>
          </a:xfrm>
          <a:prstGeom prst="rect">
            <a:avLst/>
          </a:prstGeom>
          <a:noFill/>
          <a:ln w="0">
            <a:noFill/>
          </a:ln>
        </p:spPr>
        <p:txBody>
          <a:bodyPr vert="horz" wrap="square" lIns="91440" tIns="45720" rIns="91440" bIns="45720" numCol="1" anchor="ctr">
            <a:noAutofit/>
          </a:bodyPr>
          <a:lstStyle/>
          <a:p>
            <a:pPr marL="285750" indent="-285750" algn="l" defTabSz="457200" eaLnBrk="1" fontAlgn="base" hangingPunct="1">
              <a:lnSpc>
                <a:spcPct val="100000"/>
              </a:lnSpc>
              <a:spcBef>
                <a:spcPts val="700"/>
              </a:spcBef>
              <a:spcAft>
                <a:spcPts val="600"/>
              </a:spcAft>
              <a:buFont typeface="Arial" panose="020B0604020202020204"/>
              <a:buChar char="•"/>
            </a:pPr>
            <a:r>
              <a:rPr lang="zh-CN" altLang="zh-CN" sz="2800">
                <a:latin typeface="Times New Roman" panose="02020603050405020304" pitchFamily="18" charset="0"/>
                <a:ea typeface="华文楷体" panose="02010600040101010101" charset="-122"/>
                <a:cs typeface="Times New Roman" panose="02020603050405020304" pitchFamily="18" charset="0"/>
              </a:rPr>
              <a:t>到目前为止，我国陆续建造了基于互联网技术的并能够和互联网互连的多个全国范围的公用计算机网络，其中规模最大的就是下面这五个：</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742950" indent="-285750" algn="l" defTabSz="457200" eaLnBrk="1" fontAlgn="base" hangingPunct="1">
              <a:lnSpc>
                <a:spcPct val="100000"/>
              </a:lnSpc>
              <a:spcBef>
                <a:spcPts val="600"/>
              </a:spcBef>
              <a:spcAft>
                <a:spcPts val="600"/>
              </a:spcAft>
              <a:buFont typeface="Arial" panose="020B0604020202020204"/>
              <a:buChar char="•"/>
            </a:pPr>
            <a:r>
              <a:rPr lang="en-US" altLang="zh-CN" sz="2400">
                <a:latin typeface="Times New Roman" panose="02020603050405020304" pitchFamily="18" charset="0"/>
                <a:ea typeface="华文楷体" panose="02010600040101010101" charset="-122"/>
                <a:cs typeface="Times New Roman" panose="02020603050405020304" pitchFamily="18" charset="0"/>
              </a:rPr>
              <a:t>(1) </a:t>
            </a:r>
            <a:r>
              <a:rPr lang="zh-CN" altLang="zh-CN" sz="2400">
                <a:latin typeface="Times New Roman" panose="02020603050405020304" pitchFamily="18" charset="0"/>
                <a:ea typeface="华文楷体" panose="02010600040101010101" charset="-122"/>
                <a:cs typeface="Times New Roman" panose="02020603050405020304" pitchFamily="18" charset="0"/>
              </a:rPr>
              <a:t>中国电信互联网</a:t>
            </a:r>
            <a:r>
              <a:rPr lang="en-US" altLang="zh-CN" sz="2400">
                <a:latin typeface="Times New Roman" panose="02020603050405020304" pitchFamily="18" charset="0"/>
                <a:ea typeface="华文楷体" panose="02010600040101010101" charset="-122"/>
                <a:cs typeface="Times New Roman" panose="02020603050405020304" pitchFamily="18" charset="0"/>
              </a:rPr>
              <a:t> CHINANET</a:t>
            </a:r>
            <a:r>
              <a:rPr lang="zh-CN" altLang="zh-CN" sz="2400">
                <a:latin typeface="Times New Roman" panose="02020603050405020304" pitchFamily="18" charset="0"/>
                <a:ea typeface="华文楷体" panose="02010600040101010101" charset="-122"/>
                <a:cs typeface="Times New Roman" panose="02020603050405020304" pitchFamily="18" charset="0"/>
              </a:rPr>
              <a:t>（也就是原来的中国公用计算机互联网）</a:t>
            </a:r>
            <a:endParaRPr lang="ko-KR" altLang="en-US" sz="2400">
              <a:latin typeface="Times New Roman" panose="02020603050405020304" pitchFamily="18" charset="0"/>
              <a:ea typeface="华文楷体" panose="02010600040101010101" charset="-122"/>
              <a:cs typeface="Times New Roman" panose="02020603050405020304" pitchFamily="18" charset="0"/>
            </a:endParaRPr>
          </a:p>
          <a:p>
            <a:pPr marL="742950" indent="-285750" algn="l" defTabSz="457200" eaLnBrk="1" fontAlgn="base" hangingPunct="1">
              <a:lnSpc>
                <a:spcPct val="100000"/>
              </a:lnSpc>
              <a:spcBef>
                <a:spcPts val="600"/>
              </a:spcBef>
              <a:spcAft>
                <a:spcPts val="600"/>
              </a:spcAft>
              <a:buFont typeface="Arial" panose="020B0604020202020204"/>
              <a:buChar char="•"/>
            </a:pPr>
            <a:r>
              <a:rPr lang="en-US" altLang="zh-CN" sz="2400">
                <a:latin typeface="Times New Roman" panose="02020603050405020304" pitchFamily="18" charset="0"/>
                <a:ea typeface="华文楷体" panose="02010600040101010101" charset="-122"/>
                <a:cs typeface="Times New Roman" panose="02020603050405020304" pitchFamily="18" charset="0"/>
              </a:rPr>
              <a:t>(2) </a:t>
            </a:r>
            <a:r>
              <a:rPr lang="zh-CN" altLang="zh-CN" sz="2400">
                <a:latin typeface="Times New Roman" panose="02020603050405020304" pitchFamily="18" charset="0"/>
                <a:ea typeface="华文楷体" panose="02010600040101010101" charset="-122"/>
                <a:cs typeface="Times New Roman" panose="02020603050405020304" pitchFamily="18" charset="0"/>
              </a:rPr>
              <a:t>中国联通互联网</a:t>
            </a:r>
            <a:r>
              <a:rPr lang="en-US" altLang="zh-CN" sz="2400">
                <a:latin typeface="Times New Roman" panose="02020603050405020304" pitchFamily="18" charset="0"/>
                <a:ea typeface="华文楷体" panose="02010600040101010101" charset="-122"/>
                <a:cs typeface="Times New Roman" panose="02020603050405020304" pitchFamily="18" charset="0"/>
              </a:rPr>
              <a:t> UNINET</a:t>
            </a:r>
            <a:endParaRPr lang="ko-KR" altLang="en-US" sz="2400">
              <a:latin typeface="Times New Roman" panose="02020603050405020304" pitchFamily="18" charset="0"/>
              <a:ea typeface="华文楷体" panose="02010600040101010101" charset="-122"/>
              <a:cs typeface="Times New Roman" panose="02020603050405020304" pitchFamily="18" charset="0"/>
            </a:endParaRPr>
          </a:p>
          <a:p>
            <a:pPr marL="742950" indent="-285750" algn="l" defTabSz="457200" eaLnBrk="1" fontAlgn="base" hangingPunct="1">
              <a:lnSpc>
                <a:spcPct val="100000"/>
              </a:lnSpc>
              <a:spcBef>
                <a:spcPts val="600"/>
              </a:spcBef>
              <a:spcAft>
                <a:spcPts val="600"/>
              </a:spcAft>
              <a:buFont typeface="Arial" panose="020B0604020202020204"/>
              <a:buChar char="•"/>
            </a:pPr>
            <a:r>
              <a:rPr lang="en-US" altLang="zh-CN" sz="2400">
                <a:latin typeface="Times New Roman" panose="02020603050405020304" pitchFamily="18" charset="0"/>
                <a:ea typeface="华文楷体" panose="02010600040101010101" charset="-122"/>
                <a:cs typeface="Times New Roman" panose="02020603050405020304" pitchFamily="18" charset="0"/>
              </a:rPr>
              <a:t>(3) </a:t>
            </a:r>
            <a:r>
              <a:rPr lang="zh-CN" altLang="zh-CN" sz="2400">
                <a:latin typeface="Times New Roman" panose="02020603050405020304" pitchFamily="18" charset="0"/>
                <a:ea typeface="华文楷体" panose="02010600040101010101" charset="-122"/>
                <a:cs typeface="Times New Roman" panose="02020603050405020304" pitchFamily="18" charset="0"/>
              </a:rPr>
              <a:t>中国移动互联网</a:t>
            </a:r>
            <a:r>
              <a:rPr lang="en-US" altLang="zh-CN" sz="2400">
                <a:latin typeface="Times New Roman" panose="02020603050405020304" pitchFamily="18" charset="0"/>
                <a:ea typeface="华文楷体" panose="02010600040101010101" charset="-122"/>
                <a:cs typeface="Times New Roman" panose="02020603050405020304" pitchFamily="18" charset="0"/>
              </a:rPr>
              <a:t> CMNET</a:t>
            </a:r>
            <a:endParaRPr lang="ko-KR" altLang="en-US" sz="2400">
              <a:latin typeface="Times New Roman" panose="02020603050405020304" pitchFamily="18" charset="0"/>
              <a:ea typeface="华文楷体" panose="02010600040101010101" charset="-122"/>
              <a:cs typeface="Times New Roman" panose="02020603050405020304" pitchFamily="18" charset="0"/>
            </a:endParaRPr>
          </a:p>
          <a:p>
            <a:pPr marL="742950" indent="-285750" algn="l" defTabSz="457200" eaLnBrk="1" fontAlgn="base" hangingPunct="1">
              <a:lnSpc>
                <a:spcPct val="100000"/>
              </a:lnSpc>
              <a:spcBef>
                <a:spcPts val="600"/>
              </a:spcBef>
              <a:spcAft>
                <a:spcPts val="600"/>
              </a:spcAft>
              <a:buFont typeface="Arial" panose="020B0604020202020204"/>
              <a:buChar char="•"/>
            </a:pPr>
            <a:r>
              <a:rPr lang="en-US" altLang="zh-CN" sz="2400">
                <a:latin typeface="Times New Roman" panose="02020603050405020304" pitchFamily="18" charset="0"/>
                <a:ea typeface="华文楷体" panose="02010600040101010101" charset="-122"/>
                <a:cs typeface="Times New Roman" panose="02020603050405020304" pitchFamily="18" charset="0"/>
              </a:rPr>
              <a:t>(4) </a:t>
            </a:r>
            <a:r>
              <a:rPr lang="zh-CN" altLang="zh-CN" sz="2400">
                <a:latin typeface="Times New Roman" panose="02020603050405020304" pitchFamily="18" charset="0"/>
                <a:ea typeface="华文楷体" panose="02010600040101010101" charset="-122"/>
                <a:cs typeface="Times New Roman" panose="02020603050405020304" pitchFamily="18" charset="0"/>
              </a:rPr>
              <a:t>中国教育和科研计算机网</a:t>
            </a:r>
            <a:r>
              <a:rPr lang="en-US" altLang="zh-CN" sz="2400">
                <a:latin typeface="Times New Roman" panose="02020603050405020304" pitchFamily="18" charset="0"/>
                <a:ea typeface="华文楷体" panose="02010600040101010101" charset="-122"/>
                <a:cs typeface="Times New Roman" panose="02020603050405020304" pitchFamily="18" charset="0"/>
              </a:rPr>
              <a:t> CERNET</a:t>
            </a:r>
            <a:endParaRPr lang="ko-KR" altLang="en-US" sz="2400">
              <a:latin typeface="Times New Roman" panose="02020603050405020304" pitchFamily="18" charset="0"/>
              <a:ea typeface="华文楷体" panose="02010600040101010101" charset="-122"/>
              <a:cs typeface="Times New Roman" panose="02020603050405020304" pitchFamily="18" charset="0"/>
            </a:endParaRPr>
          </a:p>
          <a:p>
            <a:pPr marL="742950" indent="-285750" algn="l" defTabSz="457200" eaLnBrk="1" fontAlgn="base" hangingPunct="1">
              <a:lnSpc>
                <a:spcPct val="100000"/>
              </a:lnSpc>
              <a:spcBef>
                <a:spcPts val="600"/>
              </a:spcBef>
              <a:spcAft>
                <a:spcPts val="600"/>
              </a:spcAft>
              <a:buFont typeface="Arial" panose="020B0604020202020204"/>
              <a:buChar char="•"/>
            </a:pPr>
            <a:r>
              <a:rPr lang="en-US" altLang="zh-CN" sz="2400">
                <a:latin typeface="Times New Roman" panose="02020603050405020304" pitchFamily="18" charset="0"/>
                <a:ea typeface="华文楷体" panose="02010600040101010101" charset="-122"/>
                <a:cs typeface="Times New Roman" panose="02020603050405020304" pitchFamily="18" charset="0"/>
              </a:rPr>
              <a:t>(5) </a:t>
            </a:r>
            <a:r>
              <a:rPr lang="zh-CN" altLang="zh-CN" sz="2400">
                <a:latin typeface="Times New Roman" panose="02020603050405020304" pitchFamily="18" charset="0"/>
                <a:ea typeface="华文楷体" panose="02010600040101010101" charset="-122"/>
                <a:cs typeface="Times New Roman" panose="02020603050405020304" pitchFamily="18" charset="0"/>
              </a:rPr>
              <a:t>中国科学技术网</a:t>
            </a:r>
            <a:r>
              <a:rPr lang="en-US" altLang="zh-CN" sz="2400">
                <a:latin typeface="Times New Roman" panose="02020603050405020304" pitchFamily="18" charset="0"/>
                <a:ea typeface="华文楷体" panose="02010600040101010101" charset="-122"/>
                <a:cs typeface="Times New Roman" panose="02020603050405020304" pitchFamily="18" charset="0"/>
              </a:rPr>
              <a:t> CSTNET</a:t>
            </a:r>
            <a:endParaRPr lang="ko-KR" altLang="en-US" sz="24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700"/>
              </a:spcBef>
              <a:spcAft>
                <a:spcPts val="600"/>
              </a:spcAft>
              <a:buClr>
                <a:srgbClr val="1287C3"/>
              </a:buClr>
              <a:buSzPct val="145000"/>
              <a:buFont typeface="Arial" panose="020B0604020202020204"/>
              <a:buChar char="•"/>
            </a:pPr>
            <a:endParaRPr lang="ko-KR" altLang="en-US" sz="2800">
              <a:latin typeface="Times New Roman" panose="02020603050405020304" pitchFamily="18" charset="0"/>
              <a:ea typeface="华文楷体" panose="02010600040101010101" charset="-122"/>
              <a:cs typeface="Times New Roman" panose="02020603050405020304" pitchFamily="18" charset="0"/>
            </a:endParaRPr>
          </a:p>
        </p:txBody>
      </p:sp>
      <p:sp>
        <p:nvSpPr>
          <p:cNvPr id="4" name="标题 3"/>
          <p:cNvSpPr txBox="1"/>
          <p:nvPr/>
        </p:nvSpPr>
        <p:spPr bwMode="auto">
          <a:xfrm>
            <a:off x="1154430" y="-417830"/>
            <a:ext cx="8347710" cy="1982470"/>
          </a:xfrm>
          <a:prstGeom prst="rect">
            <a:avLst/>
          </a:prstGeom>
          <a:noFill/>
          <a:ln w="0">
            <a:noFill/>
          </a:ln>
        </p:spPr>
        <p:txBody>
          <a:bodyPr vert="horz" wrap="square" lIns="91440" tIns="45720" rIns="91440" bIns="45720" numCol="1" anchor="ctr">
            <a:noAutofit/>
          </a:bodyPr>
          <a:lstStyle>
            <a:lvl1pPr marL="0" indent="0" algn="ctr" defTabSz="457200" eaLnBrk="1" fontAlgn="base" hangingPunct="1">
              <a:lnSpc>
                <a:spcPct val="100000"/>
              </a:lnSpc>
              <a:spcBef>
                <a:spcPts val="0"/>
              </a:spcBef>
              <a:spcAft>
                <a:spcPts val="0"/>
              </a:spcAft>
              <a:buFontTx/>
              <a:buNone/>
              <a:defRPr lang="en-GB" altLang="en-US" sz="4000">
                <a:ln w="3175" cap="flat" cmpd="sng">
                  <a:noFill/>
                </a:ln>
                <a:solidFill>
                  <a:schemeClr val="tx1"/>
                </a:solidFill>
                <a:latin typeface="+mj-lt"/>
                <a:ea typeface="+mj-ea"/>
                <a:cs typeface="+mj-cs"/>
              </a:defRPr>
            </a:lvl1pPr>
            <a:lvl2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2pPr>
            <a:lvl3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3pPr>
            <a:lvl4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4pPr>
            <a:lvl5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5pPr>
            <a:lvl6pPr marL="0" indent="0" defTabSz="508000" eaLnBrk="1" hangingPunct="1">
              <a:lnSpc>
                <a:spcPct val="100000"/>
              </a:lnSpc>
              <a:spcBef>
                <a:spcPts val="0"/>
              </a:spcBef>
              <a:spcAft>
                <a:spcPts val="0"/>
              </a:spcAft>
              <a:buFontTx/>
              <a:buNone/>
              <a:defRPr lang="en-GB" altLang="en-US" sz="1800">
                <a:solidFill>
                  <a:schemeClr val="tx2"/>
                </a:solidFill>
              </a:defRPr>
            </a:lvl6pPr>
            <a:lvl7pPr marL="0" indent="0" defTabSz="508000" eaLnBrk="1" hangingPunct="1">
              <a:lnSpc>
                <a:spcPct val="100000"/>
              </a:lnSpc>
              <a:spcBef>
                <a:spcPts val="0"/>
              </a:spcBef>
              <a:spcAft>
                <a:spcPts val="0"/>
              </a:spcAft>
              <a:buFontTx/>
              <a:buNone/>
              <a:defRPr lang="en-GB" altLang="en-US" sz="1800">
                <a:solidFill>
                  <a:schemeClr val="tx2"/>
                </a:solidFill>
              </a:defRPr>
            </a:lvl7pPr>
            <a:lvl8pPr marL="0" indent="0" defTabSz="508000" eaLnBrk="1" hangingPunct="1">
              <a:lnSpc>
                <a:spcPct val="100000"/>
              </a:lnSpc>
              <a:spcBef>
                <a:spcPts val="0"/>
              </a:spcBef>
              <a:spcAft>
                <a:spcPts val="0"/>
              </a:spcAft>
              <a:buFontTx/>
              <a:buNone/>
              <a:defRPr lang="en-GB" altLang="en-US" sz="1800">
                <a:solidFill>
                  <a:schemeClr val="tx2"/>
                </a:solidFill>
              </a:defRPr>
            </a:lvl8pPr>
            <a:lvl9pPr marL="0" indent="0" defTabSz="508000" eaLnBrk="1" hangingPunct="1">
              <a:lnSpc>
                <a:spcPct val="100000"/>
              </a:lnSpc>
              <a:spcBef>
                <a:spcPts val="0"/>
              </a:spcBef>
              <a:spcAft>
                <a:spcPts val="0"/>
              </a:spcAft>
              <a:buFontTx/>
              <a:buNone/>
              <a:defRPr lang="en-GB" altLang="en-US" sz="1800">
                <a:solidFill>
                  <a:schemeClr val="tx2"/>
                </a:solidFill>
              </a:defRPr>
            </a:lvl9pPr>
          </a:lstStyle>
          <a:p>
            <a:pPr marL="0" indent="0" algn="l" defTabSz="457200" eaLnBrk="0" fontAlgn="base" hangingPunct="0">
              <a:lnSpc>
                <a:spcPct val="100000"/>
              </a:lnSpc>
              <a:spcBef>
                <a:spcPts val="0"/>
              </a:spcBef>
              <a:spcAft>
                <a:spcPts val="0"/>
              </a:spcAft>
              <a:buFontTx/>
              <a:buNone/>
            </a:pPr>
            <a:r>
              <a:rPr sz="3200">
                <a:latin typeface="Times New Roman" panose="02020603050405020304" pitchFamily="18" charset="0"/>
                <a:ea typeface="Arial" panose="020B0604020202020204" pitchFamily="34" charset="0"/>
                <a:cs typeface="Times New Roman" panose="02020603050405020304" pitchFamily="18" charset="0"/>
              </a:rPr>
              <a:t>计算机网络在我国的发展</a:t>
            </a:r>
            <a:endParaRPr lang="ko-KR" altLang="en-US" sz="3200">
              <a:latin typeface="Times New Roman" panose="02020603050405020304" pitchFamily="18" charset="0"/>
              <a:ea typeface="Arial" panose="020B0604020202020204" pitchFamily="34" charset="0"/>
              <a:cs typeface="Times New Roman" panose="02020603050405020304" pitchFamily="18" charset="0"/>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3304" y="332542"/>
            <a:ext cx="6968586" cy="714257"/>
          </a:xfrm>
        </p:spPr>
        <p:txBody>
          <a:bodyPr>
            <a:normAutofit/>
          </a:bodyPr>
          <a:lstStyle/>
          <a:p>
            <a:r>
              <a:rPr lang="zh-CN" altLang="en-US" dirty="0"/>
              <a:t>网络设备商华为</a:t>
            </a:r>
            <a:endParaRPr lang="zh-CN" altLang="en-US" dirty="0"/>
          </a:p>
        </p:txBody>
      </p:sp>
      <p:sp>
        <p:nvSpPr>
          <p:cNvPr id="3" name="内容占位符 2"/>
          <p:cNvSpPr>
            <a:spLocks noGrp="1"/>
          </p:cNvSpPr>
          <p:nvPr>
            <p:ph idx="1"/>
          </p:nvPr>
        </p:nvSpPr>
        <p:spPr>
          <a:xfrm>
            <a:off x="498700" y="1708451"/>
            <a:ext cx="5526740" cy="4134828"/>
          </a:xfrm>
        </p:spPr>
        <p:txBody>
          <a:bodyPr>
            <a:noAutofit/>
          </a:bodyPr>
          <a:lstStyle/>
          <a:p>
            <a:r>
              <a:rPr lang="zh-CN" altLang="en-US" sz="1950" dirty="0">
                <a:latin typeface="微软雅黑" panose="020B0503020204020204" charset="-122"/>
                <a:ea typeface="微软雅黑" panose="020B0503020204020204" charset="-122"/>
              </a:rPr>
              <a:t>华为现状</a:t>
            </a:r>
            <a:endParaRPr lang="en-US" altLang="zh-CN" sz="1950" dirty="0">
              <a:latin typeface="微软雅黑" panose="020B0503020204020204" charset="-122"/>
              <a:ea typeface="微软雅黑" panose="020B0503020204020204" charset="-122"/>
            </a:endParaRPr>
          </a:p>
          <a:p>
            <a:pPr lvl="1"/>
            <a:r>
              <a:rPr lang="en-US" altLang="zh-CN" sz="1625" dirty="0">
                <a:latin typeface="微软雅黑" panose="020B0503020204020204" charset="-122"/>
                <a:ea typeface="微软雅黑" panose="020B0503020204020204" charset="-122"/>
              </a:rPr>
              <a:t>1987</a:t>
            </a:r>
            <a:r>
              <a:rPr lang="zh-CN" altLang="en-US" sz="1625" dirty="0">
                <a:latin typeface="微软雅黑" panose="020B0503020204020204" charset="-122"/>
                <a:ea typeface="微软雅黑" panose="020B0503020204020204" charset="-122"/>
              </a:rPr>
              <a:t>年成立，全球</a:t>
            </a:r>
            <a:r>
              <a:rPr lang="en-US" altLang="zh-CN" sz="1625" dirty="0">
                <a:latin typeface="微软雅黑" panose="020B0503020204020204" charset="-122"/>
                <a:ea typeface="微软雅黑" panose="020B0503020204020204" charset="-122"/>
              </a:rPr>
              <a:t>20</a:t>
            </a:r>
            <a:r>
              <a:rPr lang="zh-CN" altLang="en-US" sz="1625" dirty="0">
                <a:latin typeface="微软雅黑" panose="020B0503020204020204" charset="-122"/>
                <a:ea typeface="微软雅黑" panose="020B0503020204020204" charset="-122"/>
              </a:rPr>
              <a:t>万人，多个产品线全球第一：</a:t>
            </a:r>
            <a:br>
              <a:rPr lang="en-US" altLang="zh-CN" sz="1625" dirty="0">
                <a:latin typeface="微软雅黑" panose="020B0503020204020204" charset="-122"/>
                <a:ea typeface="微软雅黑" panose="020B0503020204020204" charset="-122"/>
              </a:rPr>
            </a:br>
            <a:r>
              <a:rPr lang="zh-CN" altLang="en-US" sz="1625" dirty="0">
                <a:latin typeface="微软雅黑" panose="020B0503020204020204" charset="-122"/>
                <a:ea typeface="微软雅黑" panose="020B0503020204020204" charset="-122"/>
              </a:rPr>
              <a:t>宽带接入、光传输、移动接入网、移动核心网</a:t>
            </a:r>
            <a:endParaRPr lang="en-US" altLang="zh-CN" sz="1625" dirty="0">
              <a:latin typeface="微软雅黑" panose="020B0503020204020204" charset="-122"/>
              <a:ea typeface="微软雅黑" panose="020B0503020204020204" charset="-122"/>
            </a:endParaRPr>
          </a:p>
          <a:p>
            <a:r>
              <a:rPr lang="zh-CN" altLang="en-US" sz="1950" dirty="0">
                <a:latin typeface="微软雅黑" panose="020B0503020204020204" charset="-122"/>
                <a:ea typeface="微软雅黑" panose="020B0503020204020204" charset="-122"/>
              </a:rPr>
              <a:t>居安思危</a:t>
            </a:r>
            <a:endParaRPr lang="en-US" altLang="zh-CN" sz="1950" dirty="0">
              <a:latin typeface="微软雅黑" panose="020B0503020204020204" charset="-122"/>
              <a:ea typeface="微软雅黑" panose="020B0503020204020204" charset="-122"/>
            </a:endParaRPr>
          </a:p>
          <a:p>
            <a:pPr lvl="1"/>
            <a:r>
              <a:rPr lang="en-US" altLang="zh-CN" sz="1625" dirty="0">
                <a:solidFill>
                  <a:srgbClr val="000000"/>
                </a:solidFill>
                <a:latin typeface="微软雅黑" panose="020B0503020204020204" charset="-122"/>
                <a:ea typeface="微软雅黑" panose="020B0503020204020204" charset="-122"/>
              </a:rPr>
              <a:t>2000</a:t>
            </a:r>
            <a:r>
              <a:rPr lang="zh-CN" altLang="en-US" sz="1625" dirty="0">
                <a:solidFill>
                  <a:srgbClr val="000000"/>
                </a:solidFill>
                <a:latin typeface="微软雅黑" panose="020B0503020204020204" charset="-122"/>
                <a:ea typeface="微软雅黑" panose="020B0503020204020204" charset="-122"/>
              </a:rPr>
              <a:t>年全国电子百强首位，任正非：华为的冬天</a:t>
            </a:r>
            <a:br>
              <a:rPr lang="en-US" altLang="zh-CN" sz="1625" dirty="0">
                <a:solidFill>
                  <a:srgbClr val="000000"/>
                </a:solidFill>
                <a:latin typeface="微软雅黑" panose="020B0503020204020204" charset="-122"/>
                <a:ea typeface="微软雅黑" panose="020B0503020204020204" charset="-122"/>
              </a:rPr>
            </a:br>
            <a:r>
              <a:rPr lang="zh-CN" altLang="en-US" sz="1625" dirty="0">
                <a:solidFill>
                  <a:srgbClr val="000000"/>
                </a:solidFill>
                <a:latin typeface="微软雅黑" panose="020B0503020204020204" charset="-122"/>
                <a:ea typeface="微软雅黑" panose="020B0503020204020204" charset="-122"/>
              </a:rPr>
              <a:t>（</a:t>
            </a:r>
            <a:r>
              <a:rPr lang="en-US" altLang="zh-CN" sz="1625" dirty="0">
                <a:solidFill>
                  <a:srgbClr val="000000"/>
                </a:solidFill>
                <a:latin typeface="微软雅黑" panose="020B0503020204020204" charset="-122"/>
                <a:ea typeface="微软雅黑" panose="020B0503020204020204" charset="-122"/>
              </a:rPr>
              <a:t>2000</a:t>
            </a:r>
            <a:r>
              <a:rPr lang="zh-CN" altLang="en-US" sz="1625" dirty="0">
                <a:solidFill>
                  <a:srgbClr val="000000"/>
                </a:solidFill>
                <a:latin typeface="微软雅黑" panose="020B0503020204020204" charset="-122"/>
                <a:ea typeface="微软雅黑" panose="020B0503020204020204" charset="-122"/>
              </a:rPr>
              <a:t>年互联网泡沫来临，设备商巨头朗讯倒下）</a:t>
            </a:r>
            <a:endParaRPr lang="en-US" altLang="zh-CN" sz="1625" dirty="0">
              <a:solidFill>
                <a:srgbClr val="000000"/>
              </a:solidFill>
              <a:latin typeface="微软雅黑" panose="020B0503020204020204" charset="-122"/>
              <a:ea typeface="微软雅黑" panose="020B0503020204020204" charset="-122"/>
            </a:endParaRPr>
          </a:p>
          <a:p>
            <a:pPr lvl="1"/>
            <a:r>
              <a:rPr lang="zh-CN" altLang="en-US" sz="1625" dirty="0">
                <a:solidFill>
                  <a:srgbClr val="000000"/>
                </a:solidFill>
                <a:latin typeface="微软雅黑" panose="020B0503020204020204" charset="-122"/>
                <a:ea typeface="微软雅黑" panose="020B0503020204020204" charset="-122"/>
              </a:rPr>
              <a:t>长期坚持超大研发投入，从幕后走到前台</a:t>
            </a:r>
            <a:endParaRPr lang="en-US" altLang="zh-CN" sz="1625" dirty="0">
              <a:solidFill>
                <a:srgbClr val="000000"/>
              </a:solidFill>
              <a:latin typeface="微软雅黑" panose="020B0503020204020204" charset="-122"/>
              <a:ea typeface="微软雅黑" panose="020B0503020204020204" charset="-122"/>
            </a:endParaRPr>
          </a:p>
          <a:p>
            <a:pPr lvl="1"/>
            <a:r>
              <a:rPr lang="zh-CN" altLang="en-US" sz="1625" dirty="0">
                <a:solidFill>
                  <a:srgbClr val="000000"/>
                </a:solidFill>
                <a:latin typeface="微软雅黑" panose="020B0503020204020204" charset="-122"/>
                <a:ea typeface="微软雅黑" panose="020B0503020204020204" charset="-122"/>
              </a:rPr>
              <a:t>长期受美国打压，难进全球最大市场美国</a:t>
            </a:r>
            <a:endParaRPr lang="en-US" altLang="zh-CN" sz="1625" b="0" i="0" dirty="0">
              <a:solidFill>
                <a:srgbClr val="000000"/>
              </a:solidFill>
              <a:effectLst/>
              <a:latin typeface="微软雅黑" panose="020B0503020204020204" charset="-122"/>
              <a:ea typeface="微软雅黑" panose="020B0503020204020204" charset="-122"/>
            </a:endParaRPr>
          </a:p>
          <a:p>
            <a:pPr lvl="1"/>
            <a:r>
              <a:rPr lang="zh-CN" altLang="en-US" sz="1625" dirty="0">
                <a:solidFill>
                  <a:srgbClr val="C00000"/>
                </a:solidFill>
                <a:latin typeface="微软雅黑" panose="020B0503020204020204" charset="-122"/>
                <a:ea typeface="微软雅黑" panose="020B0503020204020204" charset="-122"/>
              </a:rPr>
              <a:t>美国科技封锁，自研芯片等备胎转正，焉知非福？</a:t>
            </a:r>
            <a:endParaRPr lang="en-US" altLang="zh-CN" sz="1625" dirty="0">
              <a:solidFill>
                <a:srgbClr val="C00000"/>
              </a:solidFill>
              <a:latin typeface="微软雅黑" panose="020B0503020204020204" charset="-122"/>
              <a:ea typeface="微软雅黑" panose="020B0503020204020204" charset="-122"/>
            </a:endParaRPr>
          </a:p>
          <a:p>
            <a:r>
              <a:rPr lang="zh-CN" altLang="en-US" sz="1950" dirty="0">
                <a:latin typeface="微软雅黑" panose="020B0503020204020204" charset="-122"/>
                <a:ea typeface="微软雅黑" panose="020B0503020204020204" charset="-122"/>
              </a:rPr>
              <a:t>技术领先、标准引领，秉持开放共赢</a:t>
            </a:r>
            <a:endParaRPr lang="en-US" altLang="zh-CN" sz="1950" dirty="0">
              <a:latin typeface="微软雅黑" panose="020B0503020204020204" charset="-122"/>
              <a:ea typeface="微软雅黑" panose="020B0503020204020204" charset="-122"/>
            </a:endParaRPr>
          </a:p>
          <a:p>
            <a:pPr lvl="1"/>
            <a:r>
              <a:rPr lang="zh-CN" altLang="en-US" sz="1625" dirty="0">
                <a:latin typeface="微软雅黑" panose="020B0503020204020204" charset="-122"/>
                <a:ea typeface="微软雅黑" panose="020B0503020204020204" charset="-122"/>
              </a:rPr>
              <a:t>学术：活跃于</a:t>
            </a:r>
            <a:r>
              <a:rPr lang="en-US" altLang="zh-CN" sz="1625" dirty="0" err="1">
                <a:latin typeface="微软雅黑" panose="020B0503020204020204" charset="-122"/>
                <a:ea typeface="微软雅黑" panose="020B0503020204020204" charset="-122"/>
              </a:rPr>
              <a:t>Sigcomm</a:t>
            </a:r>
            <a:r>
              <a:rPr lang="zh-CN" altLang="en-US" sz="1625" dirty="0">
                <a:latin typeface="微软雅黑" panose="020B0503020204020204" charset="-122"/>
                <a:ea typeface="微软雅黑" panose="020B0503020204020204" charset="-122"/>
              </a:rPr>
              <a:t>等顶级学术会议</a:t>
            </a:r>
            <a:endParaRPr lang="zh-CN" altLang="en-US" sz="1625" dirty="0"/>
          </a:p>
          <a:p>
            <a:pPr lvl="1"/>
            <a:r>
              <a:rPr lang="zh-CN" altLang="en-US" sz="1625" dirty="0">
                <a:latin typeface="微软雅黑" panose="020B0503020204020204" charset="-122"/>
                <a:ea typeface="微软雅黑" panose="020B0503020204020204" charset="-122"/>
              </a:rPr>
              <a:t>专利：专利申请全球第一，从数量到质量</a:t>
            </a:r>
            <a:endParaRPr lang="en-US" altLang="zh-CN" sz="1625" dirty="0">
              <a:latin typeface="微软雅黑" panose="020B0503020204020204" charset="-122"/>
              <a:ea typeface="微软雅黑" panose="020B0503020204020204" charset="-122"/>
            </a:endParaRPr>
          </a:p>
          <a:p>
            <a:pPr lvl="1"/>
            <a:r>
              <a:rPr lang="zh-CN" altLang="en-US" sz="1625" dirty="0">
                <a:latin typeface="微软雅黑" panose="020B0503020204020204" charset="-122"/>
                <a:ea typeface="微软雅黑" panose="020B0503020204020204" charset="-122"/>
              </a:rPr>
              <a:t>标准：</a:t>
            </a:r>
            <a:r>
              <a:rPr lang="en-US" altLang="zh-CN" sz="1625" dirty="0">
                <a:latin typeface="微软雅黑" panose="020B0503020204020204" charset="-122"/>
                <a:ea typeface="微软雅黑" panose="020B0503020204020204" charset="-122"/>
              </a:rPr>
              <a:t>3GPP</a:t>
            </a:r>
            <a:r>
              <a:rPr lang="zh-CN" altLang="en-US" sz="1625" dirty="0">
                <a:latin typeface="微软雅黑" panose="020B0503020204020204" charset="-122"/>
                <a:ea typeface="微软雅黑" panose="020B0503020204020204" charset="-122"/>
              </a:rPr>
              <a:t>、</a:t>
            </a:r>
            <a:r>
              <a:rPr lang="en-US" altLang="zh-CN" sz="1625" dirty="0">
                <a:latin typeface="微软雅黑" panose="020B0503020204020204" charset="-122"/>
                <a:ea typeface="微软雅黑" panose="020B0503020204020204" charset="-122"/>
              </a:rPr>
              <a:t>ITU-T</a:t>
            </a:r>
            <a:r>
              <a:rPr lang="zh-CN" altLang="en-US" sz="1625" dirty="0">
                <a:latin typeface="微软雅黑" panose="020B0503020204020204" charset="-122"/>
                <a:ea typeface="微软雅黑" panose="020B0503020204020204" charset="-122"/>
              </a:rPr>
              <a:t>、</a:t>
            </a:r>
            <a:r>
              <a:rPr lang="en-US" altLang="zh-CN" sz="1625" dirty="0">
                <a:latin typeface="微软雅黑" panose="020B0503020204020204" charset="-122"/>
                <a:ea typeface="微软雅黑" panose="020B0503020204020204" charset="-122"/>
              </a:rPr>
              <a:t>IETF</a:t>
            </a:r>
            <a:r>
              <a:rPr lang="zh-CN" altLang="en-US" sz="1625" dirty="0">
                <a:latin typeface="微软雅黑" panose="020B0503020204020204" charset="-122"/>
                <a:ea typeface="微软雅黑" panose="020B0503020204020204" charset="-122"/>
              </a:rPr>
              <a:t>等标准主要贡献者</a:t>
            </a:r>
            <a:endParaRPr lang="en-US" altLang="zh-CN" sz="1625" dirty="0">
              <a:latin typeface="微软雅黑" panose="020B0503020204020204" charset="-122"/>
              <a:ea typeface="微软雅黑" panose="020B0503020204020204" charset="-122"/>
            </a:endParaRPr>
          </a:p>
        </p:txBody>
      </p:sp>
      <p:pic>
        <p:nvPicPr>
          <p:cNvPr id="24" name="图片 23"/>
          <p:cNvPicPr>
            <a:picLocks noChangeAspect="1"/>
          </p:cNvPicPr>
          <p:nvPr/>
        </p:nvPicPr>
        <p:blipFill rotWithShape="1">
          <a:blip r:embed="rId1" cstate="print"/>
          <a:srcRect r="1614"/>
          <a:stretch>
            <a:fillRect/>
          </a:stretch>
        </p:blipFill>
        <p:spPr>
          <a:xfrm>
            <a:off x="5971305" y="1708451"/>
            <a:ext cx="3745245" cy="2483264"/>
          </a:xfrm>
          <a:prstGeom prst="rect">
            <a:avLst/>
          </a:prstGeom>
          <a:ln>
            <a:solidFill>
              <a:schemeClr val="tx1"/>
            </a:solidFill>
          </a:ln>
        </p:spPr>
      </p:pic>
      <p:grpSp>
        <p:nvGrpSpPr>
          <p:cNvPr id="25" name="组合 24"/>
          <p:cNvGrpSpPr/>
          <p:nvPr/>
        </p:nvGrpSpPr>
        <p:grpSpPr>
          <a:xfrm>
            <a:off x="6376331" y="4374768"/>
            <a:ext cx="3042005" cy="1376912"/>
            <a:chOff x="6865" y="1525"/>
            <a:chExt cx="5563" cy="2669"/>
          </a:xfrm>
        </p:grpSpPr>
        <p:pic>
          <p:nvPicPr>
            <p:cNvPr id="26" name="图片 25"/>
            <p:cNvPicPr>
              <a:picLocks noChangeAspect="1"/>
            </p:cNvPicPr>
            <p:nvPr/>
          </p:nvPicPr>
          <p:blipFill>
            <a:blip r:embed="rId2" cstate="print"/>
            <a:stretch>
              <a:fillRect/>
            </a:stretch>
          </p:blipFill>
          <p:spPr>
            <a:xfrm>
              <a:off x="10556" y="1652"/>
              <a:ext cx="1696" cy="2432"/>
            </a:xfrm>
            <a:prstGeom prst="rect">
              <a:avLst/>
            </a:prstGeom>
          </p:spPr>
        </p:pic>
        <p:sp>
          <p:nvSpPr>
            <p:cNvPr id="27" name="文本框 26"/>
            <p:cNvSpPr txBox="1"/>
            <p:nvPr/>
          </p:nvSpPr>
          <p:spPr>
            <a:xfrm>
              <a:off x="6933" y="1525"/>
              <a:ext cx="3608" cy="940"/>
            </a:xfrm>
            <a:prstGeom prst="rect">
              <a:avLst/>
            </a:prstGeom>
            <a:noFill/>
          </p:spPr>
          <p:txBody>
            <a:bodyPr wrap="square" rtlCol="0">
              <a:spAutoFit/>
            </a:bodyPr>
            <a:lstStyle/>
            <a:p>
              <a:pPr algn="ctr">
                <a:lnSpc>
                  <a:spcPct val="100000"/>
                </a:lnSpc>
                <a:spcAft>
                  <a:spcPts val="600"/>
                </a:spcAft>
              </a:pPr>
              <a:r>
                <a:rPr lang="zh-CN" altLang="en-US" sz="1950" dirty="0">
                  <a:solidFill>
                    <a:srgbClr val="C00000"/>
                  </a:solidFill>
                  <a:latin typeface="微软雅黑" panose="020B0503020204020204" charset="-122"/>
                  <a:ea typeface="微软雅黑" panose="020B0503020204020204" charset="-122"/>
                  <a:cs typeface="微软雅黑" panose="020B0503020204020204" charset="-122"/>
                </a:rPr>
                <a:t>任正非</a:t>
              </a:r>
              <a:endParaRPr lang="en-US" altLang="zh-CN" sz="1950" dirty="0">
                <a:solidFill>
                  <a:srgbClr val="C00000"/>
                </a:solidFill>
                <a:latin typeface="微软雅黑" panose="020B0503020204020204" charset="-122"/>
                <a:ea typeface="微软雅黑" panose="020B0503020204020204" charset="-122"/>
                <a:cs typeface="微软雅黑" panose="020B0503020204020204" charset="-122"/>
              </a:endParaRPr>
            </a:p>
            <a:p>
              <a:pPr algn="just">
                <a:lnSpc>
                  <a:spcPct val="110000"/>
                </a:lnSpc>
              </a:pPr>
              <a:r>
                <a:rPr lang="zh-CN" altLang="en-US" sz="100" dirty="0">
                  <a:latin typeface="微软雅黑" panose="020B0503020204020204" charset="-122"/>
                  <a:ea typeface="微软雅黑" panose="020B0503020204020204" charset="-122"/>
                  <a:cs typeface="微软雅黑" panose="020B0503020204020204" charset="-122"/>
                </a:rPr>
                <a:t>随着逐步逼近香农定理、摩尔定律的极限</a:t>
              </a:r>
              <a:r>
                <a:rPr lang="en-US" altLang="zh-CN" sz="100" dirty="0">
                  <a:latin typeface="微软雅黑" panose="020B0503020204020204" charset="-122"/>
                  <a:ea typeface="微软雅黑" panose="020B0503020204020204" charset="-122"/>
                  <a:cs typeface="微软雅黑" panose="020B0503020204020204" charset="-122"/>
                </a:rPr>
                <a:t>,</a:t>
              </a:r>
              <a:r>
                <a:rPr lang="zh-CN" altLang="en-US" sz="100" dirty="0">
                  <a:latin typeface="微软雅黑" panose="020B0503020204020204" charset="-122"/>
                  <a:ea typeface="微软雅黑" panose="020B0503020204020204" charset="-122"/>
                  <a:cs typeface="微软雅黑" panose="020B0503020204020204" charset="-122"/>
                </a:rPr>
                <a:t>面对</a:t>
              </a:r>
              <a:r>
                <a:rPr lang="zh-CN" altLang="en-US" sz="100" dirty="0">
                  <a:solidFill>
                    <a:srgbClr val="C00000"/>
                  </a:solidFill>
                  <a:latin typeface="微软雅黑" panose="020B0503020204020204" charset="-122"/>
                  <a:ea typeface="微软雅黑" panose="020B0503020204020204" charset="-122"/>
                  <a:cs typeface="微软雅黑" panose="020B0503020204020204" charset="-122"/>
                </a:rPr>
                <a:t>大流量、低延时</a:t>
              </a:r>
              <a:r>
                <a:rPr lang="zh-CN" altLang="en-US" sz="100" dirty="0">
                  <a:latin typeface="微软雅黑" panose="020B0503020204020204" charset="-122"/>
                  <a:ea typeface="微软雅黑" panose="020B0503020204020204" charset="-122"/>
                  <a:cs typeface="微软雅黑" panose="020B0503020204020204" charset="-122"/>
                </a:rPr>
                <a:t>的理论还未创造出来</a:t>
              </a:r>
              <a:endParaRPr lang="zh-CN" altLang="en-US" sz="1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8" name="圆角矩形 9"/>
            <p:cNvSpPr/>
            <p:nvPr/>
          </p:nvSpPr>
          <p:spPr>
            <a:xfrm>
              <a:off x="6865" y="1541"/>
              <a:ext cx="5563" cy="2653"/>
            </a:xfrm>
            <a:prstGeom prst="roundRect">
              <a:avLst>
                <a:gd name="adj" fmla="val 10892"/>
              </a:avLst>
            </a:prstGeom>
            <a:noFill/>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55721" tIns="27860" rIns="55721" bIns="2786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095"/>
            </a:p>
          </p:txBody>
        </p:sp>
      </p:grpSp>
      <p:cxnSp>
        <p:nvCxnSpPr>
          <p:cNvPr id="15" name="直接箭头连接符 14"/>
          <p:cNvCxnSpPr/>
          <p:nvPr/>
        </p:nvCxnSpPr>
        <p:spPr>
          <a:xfrm>
            <a:off x="8123903" y="2178650"/>
            <a:ext cx="146823" cy="174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641143" y="1859209"/>
            <a:ext cx="2158093" cy="592455"/>
          </a:xfrm>
          <a:prstGeom prst="rect">
            <a:avLst/>
          </a:prstGeom>
          <a:noFill/>
        </p:spPr>
        <p:txBody>
          <a:bodyPr wrap="square" rtlCol="0">
            <a:spAutoFit/>
          </a:bodyPr>
          <a:lstStyle/>
          <a:p>
            <a:r>
              <a:rPr lang="en-US" altLang="zh-CN" sz="1625" dirty="0">
                <a:solidFill>
                  <a:srgbClr val="C00000"/>
                </a:solidFill>
                <a:latin typeface="微软雅黑" panose="020B0503020204020204" charset="-122"/>
                <a:ea typeface="微软雅黑" panose="020B0503020204020204" charset="-122"/>
              </a:rPr>
              <a:t>2014</a:t>
            </a:r>
            <a:r>
              <a:rPr lang="zh-CN" altLang="en-US" sz="1625" dirty="0">
                <a:solidFill>
                  <a:srgbClr val="C00000"/>
                </a:solidFill>
                <a:latin typeface="微软雅黑" panose="020B0503020204020204" charset="-122"/>
                <a:ea typeface="微软雅黑" panose="020B0503020204020204" charset="-122"/>
              </a:rPr>
              <a:t>年以后华为开始甩开竞争对手</a:t>
            </a:r>
            <a:endParaRPr lang="zh-CN" altLang="en-US" sz="1625" dirty="0">
              <a:solidFill>
                <a:srgbClr val="C00000"/>
              </a:solidFill>
              <a:latin typeface="微软雅黑" panose="020B0503020204020204" charset="-122"/>
              <a:ea typeface="微软雅黑" panose="020B0503020204020204" charset="-122"/>
            </a:endParaRPr>
          </a:p>
        </p:txBody>
      </p:sp>
      <p:cxnSp>
        <p:nvCxnSpPr>
          <p:cNvPr id="37" name="直接箭头连接符 36"/>
          <p:cNvCxnSpPr/>
          <p:nvPr/>
        </p:nvCxnSpPr>
        <p:spPr>
          <a:xfrm>
            <a:off x="8643074" y="2366305"/>
            <a:ext cx="0" cy="452845"/>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643074" y="2394779"/>
            <a:ext cx="1109958" cy="341630"/>
          </a:xfrm>
          <a:prstGeom prst="rect">
            <a:avLst/>
          </a:prstGeom>
          <a:noFill/>
        </p:spPr>
        <p:txBody>
          <a:bodyPr wrap="square" rtlCol="0">
            <a:spAutoFit/>
          </a:bodyPr>
          <a:lstStyle/>
          <a:p>
            <a:r>
              <a:rPr lang="zh-CN" altLang="en-US" sz="1625" dirty="0">
                <a:solidFill>
                  <a:srgbClr val="C00000"/>
                </a:solidFill>
                <a:latin typeface="微软雅黑" panose="020B0503020204020204" charset="-122"/>
                <a:ea typeface="微软雅黑" panose="020B0503020204020204" charset="-122"/>
              </a:rPr>
              <a:t>遥遥领先</a:t>
            </a:r>
            <a:endParaRPr lang="zh-CN" altLang="en-US" sz="1625" dirty="0">
              <a:solidFill>
                <a:srgbClr val="C00000"/>
              </a:solidFill>
              <a:latin typeface="微软雅黑" panose="020B0503020204020204" charset="-122"/>
              <a:ea typeface="微软雅黑" panose="020B0503020204020204" charset="-122"/>
            </a:endParaRPr>
          </a:p>
        </p:txBody>
      </p:sp>
      <p:sp>
        <p:nvSpPr>
          <p:cNvPr id="14" name="文本框 13"/>
          <p:cNvSpPr txBox="1"/>
          <p:nvPr/>
        </p:nvSpPr>
        <p:spPr>
          <a:xfrm>
            <a:off x="4944110" y="4606925"/>
            <a:ext cx="1469390" cy="920115"/>
          </a:xfrm>
          <a:prstGeom prst="rect">
            <a:avLst/>
          </a:prstGeom>
          <a:noFill/>
          <a:ln>
            <a:solidFill>
              <a:srgbClr val="C00000"/>
            </a:solidFill>
          </a:ln>
        </p:spPr>
        <p:txBody>
          <a:bodyPr wrap="square" rtlCol="0">
            <a:spAutoFit/>
          </a:bodyPr>
          <a:lstStyle/>
          <a:p>
            <a:pPr algn="ctr">
              <a:lnSpc>
                <a:spcPct val="100000"/>
              </a:lnSpc>
              <a:spcAft>
                <a:spcPts val="600"/>
              </a:spcAft>
            </a:pPr>
            <a:r>
              <a:rPr lang="zh-CN" altLang="en-US" sz="1625" dirty="0">
                <a:solidFill>
                  <a:srgbClr val="C00000"/>
                </a:solidFill>
                <a:latin typeface="微软雅黑" panose="020B0503020204020204" charset="-122"/>
                <a:ea typeface="微软雅黑" panose="020B0503020204020204" charset="-122"/>
                <a:cs typeface="微软雅黑" panose="020B0503020204020204" charset="-122"/>
              </a:rPr>
              <a:t>不仅仅是</a:t>
            </a:r>
            <a:endParaRPr lang="en-US" altLang="zh-CN" sz="1625" dirty="0">
              <a:solidFill>
                <a:srgbClr val="C00000"/>
              </a:solidFill>
              <a:latin typeface="微软雅黑" panose="020B0503020204020204" charset="-122"/>
              <a:ea typeface="微软雅黑" panose="020B0503020204020204" charset="-122"/>
              <a:cs typeface="微软雅黑" panose="020B0503020204020204" charset="-122"/>
            </a:endParaRPr>
          </a:p>
          <a:p>
            <a:pPr algn="ctr">
              <a:lnSpc>
                <a:spcPct val="100000"/>
              </a:lnSpc>
              <a:spcAft>
                <a:spcPts val="600"/>
              </a:spcAft>
            </a:pPr>
            <a:r>
              <a:rPr lang="en-US" altLang="zh-CN" sz="1625" dirty="0">
                <a:solidFill>
                  <a:srgbClr val="C00000"/>
                </a:solidFill>
                <a:latin typeface="微软雅黑" panose="020B0503020204020204" charset="-122"/>
                <a:ea typeface="微软雅黑" panose="020B0503020204020204" charset="-122"/>
                <a:cs typeface="微软雅黑" panose="020B0503020204020204" charset="-122"/>
              </a:rPr>
              <a:t>200</a:t>
            </a:r>
            <a:r>
              <a:rPr lang="zh-CN" altLang="en-US" sz="1625" dirty="0">
                <a:solidFill>
                  <a:srgbClr val="C00000"/>
                </a:solidFill>
                <a:latin typeface="微软雅黑" panose="020B0503020204020204" charset="-122"/>
                <a:ea typeface="微软雅黑" panose="020B0503020204020204" charset="-122"/>
                <a:cs typeface="微软雅黑" panose="020B0503020204020204" charset="-122"/>
              </a:rPr>
              <a:t>万年薪的</a:t>
            </a:r>
            <a:br>
              <a:rPr lang="en-US" altLang="zh-CN" sz="1625" dirty="0">
                <a:solidFill>
                  <a:srgbClr val="C00000"/>
                </a:solidFill>
                <a:latin typeface="微软雅黑" panose="020B0503020204020204" charset="-122"/>
                <a:ea typeface="微软雅黑" panose="020B0503020204020204" charset="-122"/>
                <a:cs typeface="微软雅黑" panose="020B0503020204020204" charset="-122"/>
              </a:rPr>
            </a:br>
            <a:r>
              <a:rPr lang="zh-CN" altLang="en-US" sz="1625" dirty="0">
                <a:solidFill>
                  <a:srgbClr val="C00000"/>
                </a:solidFill>
                <a:latin typeface="微软雅黑" panose="020B0503020204020204" charset="-122"/>
                <a:ea typeface="微软雅黑" panose="020B0503020204020204" charset="-122"/>
                <a:cs typeface="微软雅黑" panose="020B0503020204020204" charset="-122"/>
              </a:rPr>
              <a:t>“天才少年”</a:t>
            </a:r>
            <a:endParaRPr lang="zh-CN" altLang="en-US" sz="13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12"/>
          </p:nvPr>
        </p:nvSpPr>
        <p:spPr/>
        <p:txBody>
          <a:bodyPr/>
          <a:lstStyle/>
          <a:p>
            <a:fld id="{8D4D1E41-7A09-AB4A-A4E1-09765ADA2698}" type="slidenum">
              <a:rPr kumimoji="1" lang="zh-CN" altLang="en-US" sz="815" smtClean="0"/>
            </a:fld>
            <a:endParaRPr kumimoji="1" lang="zh-CN" altLang="en-US" sz="815" dirty="0"/>
          </a:p>
        </p:txBody>
      </p:sp>
      <p:sp>
        <p:nvSpPr>
          <p:cNvPr id="17" name="文本框 16"/>
          <p:cNvSpPr txBox="1"/>
          <p:nvPr/>
        </p:nvSpPr>
        <p:spPr>
          <a:xfrm>
            <a:off x="82904" y="5918398"/>
            <a:ext cx="2025216" cy="291465"/>
          </a:xfrm>
          <a:prstGeom prst="rect">
            <a:avLst/>
          </a:prstGeom>
          <a:noFill/>
        </p:spPr>
        <p:txBody>
          <a:bodyPr wrap="square" rtlCol="0">
            <a:spAutoFit/>
          </a:bodyPr>
          <a:lstStyle/>
          <a:p>
            <a:r>
              <a:rPr lang="en-US" altLang="zh-CN" sz="1300" dirty="0">
                <a:solidFill>
                  <a:schemeClr val="bg1">
                    <a:lumMod val="65000"/>
                  </a:schemeClr>
                </a:solidFill>
                <a:latin typeface="微软雅黑" panose="020B0503020204020204" charset="-122"/>
                <a:ea typeface="微软雅黑" panose="020B0503020204020204" charset="-122"/>
              </a:rPr>
              <a:t>1.8 </a:t>
            </a:r>
            <a:r>
              <a:rPr lang="zh-CN" altLang="en-US" sz="1300" dirty="0">
                <a:solidFill>
                  <a:schemeClr val="bg1">
                    <a:lumMod val="65000"/>
                  </a:schemeClr>
                </a:solidFill>
                <a:latin typeface="微软雅黑" panose="020B0503020204020204" charset="-122"/>
                <a:ea typeface="微软雅黑" panose="020B0503020204020204" charset="-122"/>
              </a:rPr>
              <a:t>发展史与启示</a:t>
            </a:r>
            <a:endParaRPr lang="zh-CN" altLang="en-US" sz="1300" dirty="0">
              <a:solidFill>
                <a:schemeClr val="bg1">
                  <a:lumMod val="65000"/>
                </a:schemeClr>
              </a:solidFill>
              <a:latin typeface="微软雅黑" panose="020B0503020204020204" charset="-122"/>
              <a:ea typeface="微软雅黑" panose="020B0503020204020204" charset="-122"/>
            </a:endParaRPr>
          </a:p>
        </p:txBody>
      </p:sp>
      <p:sp>
        <p:nvSpPr>
          <p:cNvPr id="4" name="文本框 3"/>
          <p:cNvSpPr txBox="1"/>
          <p:nvPr/>
        </p:nvSpPr>
        <p:spPr>
          <a:xfrm>
            <a:off x="6376035" y="4690745"/>
            <a:ext cx="2117090" cy="1106805"/>
          </a:xfrm>
          <a:prstGeom prst="rect">
            <a:avLst/>
          </a:prstGeom>
          <a:noFill/>
        </p:spPr>
        <p:txBody>
          <a:bodyPr wrap="square" rtlCol="0" anchor="t">
            <a:spAutoFit/>
          </a:bodyPr>
          <a:p>
            <a:pPr algn="just">
              <a:lnSpc>
                <a:spcPct val="110000"/>
              </a:lnSpc>
            </a:pPr>
            <a:r>
              <a:rPr lang="zh-CN" altLang="en-US" sz="1500" dirty="0">
                <a:latin typeface="微软雅黑" panose="020B0503020204020204" charset="-122"/>
                <a:ea typeface="微软雅黑" panose="020B0503020204020204" charset="-122"/>
                <a:cs typeface="微软雅黑" panose="020B0503020204020204" charset="-122"/>
                <a:sym typeface="+mn-ea"/>
              </a:rPr>
              <a:t>随着逐步逼近香农定理、摩尔定律的极限</a:t>
            </a:r>
            <a:r>
              <a:rPr lang="en-US" altLang="zh-CN" sz="1500" dirty="0">
                <a:latin typeface="微软雅黑" panose="020B0503020204020204" charset="-122"/>
                <a:ea typeface="微软雅黑" panose="020B0503020204020204" charset="-122"/>
                <a:cs typeface="微软雅黑" panose="020B0503020204020204" charset="-122"/>
                <a:sym typeface="+mn-ea"/>
              </a:rPr>
              <a:t>,</a:t>
            </a:r>
            <a:r>
              <a:rPr lang="zh-CN" altLang="en-US" sz="1500" dirty="0">
                <a:latin typeface="微软雅黑" panose="020B0503020204020204" charset="-122"/>
                <a:ea typeface="微软雅黑" panose="020B0503020204020204" charset="-122"/>
                <a:cs typeface="微软雅黑" panose="020B0503020204020204" charset="-122"/>
                <a:sym typeface="+mn-ea"/>
              </a:rPr>
              <a:t>面对</a:t>
            </a:r>
            <a:r>
              <a:rPr lang="zh-CN" altLang="en-US" sz="1500" dirty="0">
                <a:solidFill>
                  <a:srgbClr val="C00000"/>
                </a:solidFill>
                <a:latin typeface="微软雅黑" panose="020B0503020204020204" charset="-122"/>
                <a:ea typeface="微软雅黑" panose="020B0503020204020204" charset="-122"/>
                <a:cs typeface="微软雅黑" panose="020B0503020204020204" charset="-122"/>
                <a:sym typeface="+mn-ea"/>
              </a:rPr>
              <a:t>大流量、低延时</a:t>
            </a:r>
            <a:r>
              <a:rPr lang="zh-CN" altLang="en-US" sz="1500" dirty="0">
                <a:latin typeface="微软雅黑" panose="020B0503020204020204" charset="-122"/>
                <a:ea typeface="微软雅黑" panose="020B0503020204020204" charset="-122"/>
                <a:cs typeface="微软雅黑" panose="020B0503020204020204" charset="-122"/>
                <a:sym typeface="+mn-ea"/>
              </a:rPr>
              <a:t>的理论还未创造出来</a:t>
            </a:r>
            <a:endParaRPr lang="zh-CN" altLang="en-US"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91795" y="44450"/>
            <a:ext cx="7483475" cy="1135380"/>
          </a:xfrm>
        </p:spPr>
        <p:txBody>
          <a:bodyPr/>
          <a:p>
            <a:r>
              <a:rPr lang="zh-CN" altLang="en-US"/>
              <a:t>考核方式</a:t>
            </a:r>
            <a:endParaRPr lang="zh-CN" altLang="en-US"/>
          </a:p>
        </p:txBody>
      </p:sp>
      <p:sp>
        <p:nvSpPr>
          <p:cNvPr id="3" name="内容占位符 2"/>
          <p:cNvSpPr>
            <a:spLocks noGrp="1"/>
          </p:cNvSpPr>
          <p:nvPr>
            <p:ph idx="1"/>
          </p:nvPr>
        </p:nvSpPr>
        <p:spPr>
          <a:xfrm>
            <a:off x="1031875" y="1557020"/>
            <a:ext cx="8347075" cy="3333750"/>
          </a:xfrm>
        </p:spPr>
        <p:txBody>
          <a:bodyPr/>
          <a:p>
            <a:r>
              <a:rPr lang="zh-CN" altLang="en-US">
                <a:latin typeface="Times New Roman" panose="02020603050405020304" pitchFamily="18" charset="0"/>
                <a:cs typeface="Times New Roman" panose="02020603050405020304" pitchFamily="18" charset="0"/>
              </a:rPr>
              <a:t>线上资源：视频学习（</a:t>
            </a:r>
            <a:r>
              <a:rPr lang="en-US" altLang="zh-CN">
                <a:latin typeface="Times New Roman" panose="02020603050405020304" pitchFamily="18" charset="0"/>
                <a:cs typeface="Times New Roman" panose="02020603050405020304" pitchFamily="18" charset="0"/>
              </a:rPr>
              <a:t>20</a:t>
            </a:r>
            <a:r>
              <a:rPr lang="zh-CN" altLang="en-US">
                <a:latin typeface="Times New Roman" panose="02020603050405020304" pitchFamily="18" charset="0"/>
                <a:cs typeface="Times New Roman" panose="02020603050405020304" pitchFamily="18" charset="0"/>
              </a:rPr>
              <a:t>）、学习互动（</a:t>
            </a:r>
            <a:r>
              <a:rPr lang="en-US" altLang="zh-CN">
                <a:latin typeface="Times New Roman" panose="02020603050405020304" pitchFamily="18" charset="0"/>
                <a:cs typeface="Times New Roman" panose="02020603050405020304" pitchFamily="18" charset="0"/>
              </a:rPr>
              <a:t>10</a:t>
            </a:r>
            <a:r>
              <a:rPr lang="zh-CN" altLang="en-US">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a:p>
            <a:pPr marL="0" indent="0">
              <a:buNone/>
            </a:pPr>
            <a:r>
              <a:rPr lang="zh-CN" altLang="en-US">
                <a:latin typeface="Times New Roman" panose="02020603050405020304" pitchFamily="18" charset="0"/>
                <a:cs typeface="Times New Roman" panose="02020603050405020304" pitchFamily="18" charset="0"/>
                <a:sym typeface="+mn-ea"/>
              </a:rPr>
              <a:t>章节测试（</a:t>
            </a:r>
            <a:r>
              <a:rPr lang="en-US" altLang="zh-CN">
                <a:latin typeface="Times New Roman" panose="02020603050405020304" pitchFamily="18" charset="0"/>
                <a:cs typeface="Times New Roman" panose="02020603050405020304" pitchFamily="18" charset="0"/>
                <a:sym typeface="+mn-ea"/>
              </a:rPr>
              <a:t>10</a:t>
            </a:r>
            <a:r>
              <a:rPr lang="zh-CN" altLang="en-US">
                <a:latin typeface="Times New Roman" panose="02020603050405020304" pitchFamily="18" charset="0"/>
                <a:cs typeface="Times New Roman" panose="02020603050405020304" pitchFamily="18" charset="0"/>
                <a:sym typeface="+mn-ea"/>
              </a:rPr>
              <a:t>）</a:t>
            </a:r>
            <a:endParaRPr lang="zh-CN" altLang="en-US">
              <a:latin typeface="Times New Roman" panose="02020603050405020304" pitchFamily="18" charset="0"/>
              <a:cs typeface="Times New Roman" panose="02020603050405020304" pitchFamily="18" charset="0"/>
            </a:endParaRPr>
          </a:p>
          <a:p>
            <a:r>
              <a:rPr lang="zh-CN" altLang="en-US">
                <a:latin typeface="Times New Roman" panose="02020603050405020304" pitchFamily="18" charset="0"/>
                <a:cs typeface="Times New Roman" panose="02020603050405020304" pitchFamily="18" charset="0"/>
              </a:rPr>
              <a:t>线下资源：期末考试（</a:t>
            </a:r>
            <a:r>
              <a:rPr lang="en-US" altLang="zh-CN">
                <a:latin typeface="Times New Roman" panose="02020603050405020304" pitchFamily="18" charset="0"/>
                <a:cs typeface="Times New Roman" panose="02020603050405020304" pitchFamily="18" charset="0"/>
              </a:rPr>
              <a:t>40</a:t>
            </a:r>
            <a:r>
              <a:rPr lang="zh-CN" altLang="en-US">
                <a:latin typeface="Times New Roman" panose="02020603050405020304" pitchFamily="18" charset="0"/>
                <a:cs typeface="Times New Roman" panose="02020603050405020304" pitchFamily="18" charset="0"/>
              </a:rPr>
              <a:t>）、实验（</a:t>
            </a:r>
            <a:r>
              <a:rPr lang="en-US" altLang="zh-CN">
                <a:latin typeface="Times New Roman" panose="02020603050405020304" pitchFamily="18" charset="0"/>
                <a:cs typeface="Times New Roman" panose="02020603050405020304" pitchFamily="18" charset="0"/>
              </a:rPr>
              <a:t>20</a:t>
            </a:r>
            <a:r>
              <a:rPr lang="zh-CN" altLang="en-US">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a:xfrm>
            <a:off x="8946515" y="6108700"/>
            <a:ext cx="464820" cy="365760"/>
          </a:xfrm>
        </p:spPr>
        <p:txBody>
          <a:bodyPr/>
          <a:p>
            <a:fld id="{7AC79822-BC0D-4DE8-A7E5-90A3732A2B82}"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国人的骄傲</a:t>
            </a:r>
            <a:endParaRPr lang="zh-CN" altLang="en-US"/>
          </a:p>
        </p:txBody>
      </p:sp>
      <p:sp>
        <p:nvSpPr>
          <p:cNvPr id="3" name="内容占位符 2"/>
          <p:cNvSpPr>
            <a:spLocks noGrp="1"/>
          </p:cNvSpPr>
          <p:nvPr>
            <p:ph idx="1"/>
          </p:nvPr>
        </p:nvSpPr>
        <p:spPr/>
        <p:txBody>
          <a:bodyPr/>
          <a:p>
            <a:r>
              <a:rPr lang="zh-CN" altLang="en-US">
                <a:latin typeface="Times New Roman" panose="02020603050405020304" pitchFamily="18" charset="0"/>
                <a:cs typeface="Times New Roman" panose="02020603050405020304" pitchFamily="18" charset="0"/>
              </a:rPr>
              <a:t>2013年，清华大学李星教授，当选国际互联网标准组织的体系架构委员会的一员，这是互联网最权威的13人专家组织迎来的第一个来自中国大陆的委员。</a:t>
            </a:r>
            <a:endParaRPr lang="zh-CN" altLang="en-US">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p>
            <a:fld id="{7AC79822-BC0D-4DE8-A7E5-90A3732A2B82}" type="slidenum">
              <a:rPr lang="zh-CN" altLang="en-US" smtClean="0"/>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9" name="内容占位符 326658"/>
          <p:cNvSpPr txBox="1"/>
          <p:nvPr>
            <p:ph idx="1"/>
          </p:nvPr>
        </p:nvSpPr>
        <p:spPr>
          <a:xfrm>
            <a:off x="1064260" y="1536065"/>
            <a:ext cx="8347075" cy="5102860"/>
          </a:xfrm>
          <a:prstGeom prst="rect">
            <a:avLst/>
          </a:prstGeom>
          <a:noFill/>
          <a:ln w="0">
            <a:noFill/>
          </a:ln>
        </p:spPr>
        <p:txBody>
          <a:bodyPr vert="horz" wrap="square" lIns="91440" tIns="45720" rIns="91440" bIns="45720" numCol="1" anchor="ctr">
            <a:noAutofit/>
          </a:bodyPr>
          <a:lstStyle/>
          <a:p>
            <a:pPr marL="285750" indent="-285750" algn="l" defTabSz="457200" eaLnBrk="1" fontAlgn="base" hangingPunct="1">
              <a:lnSpc>
                <a:spcPct val="100000"/>
              </a:lnSpc>
              <a:spcBef>
                <a:spcPts val="700"/>
              </a:spcBef>
              <a:spcAft>
                <a:spcPts val="600"/>
              </a:spcAft>
              <a:buFontTx/>
              <a:buNone/>
            </a:pPr>
            <a:r>
              <a:rPr lang="zh-CN" altLang="en-US" sz="2800">
                <a:latin typeface="Times New Roman" panose="02020603050405020304" pitchFamily="18" charset="0"/>
                <a:ea typeface="华文楷体" panose="02010600040101010101" charset="-122"/>
                <a:cs typeface="Times New Roman" panose="02020603050405020304" pitchFamily="18" charset="0"/>
              </a:rPr>
              <a:t>从互联网的工作方式上看，可以划分为两大块：</a:t>
            </a:r>
            <a:endParaRPr lang="ko-KR" altLang="en-US" sz="2800">
              <a:latin typeface="Times New Roman" panose="02020603050405020304" pitchFamily="18" charset="0"/>
              <a:ea typeface="华文楷体" panose="02010600040101010101" charset="-122"/>
              <a:cs typeface="Times New Roman" panose="02020603050405020304" pitchFamily="18" charset="0"/>
            </a:endParaRPr>
          </a:p>
          <a:p>
            <a:pPr marL="285750" indent="-285750" algn="l" defTabSz="457200" eaLnBrk="1" fontAlgn="base" hangingPunct="1">
              <a:lnSpc>
                <a:spcPct val="100000"/>
              </a:lnSpc>
              <a:spcBef>
                <a:spcPts val="700"/>
              </a:spcBef>
              <a:spcAft>
                <a:spcPts val="600"/>
              </a:spcAft>
              <a:buFontTx/>
              <a:buNone/>
            </a:pPr>
            <a:r>
              <a:rPr lang="en-US" altLang="zh-CN" sz="2800">
                <a:latin typeface="Times New Roman" panose="02020603050405020304" pitchFamily="18" charset="0"/>
                <a:ea typeface="华文楷体" panose="02010600040101010101" charset="-122"/>
                <a:cs typeface="Times New Roman" panose="02020603050405020304" pitchFamily="18" charset="0"/>
              </a:rPr>
              <a:t>1) </a:t>
            </a:r>
            <a:r>
              <a:rPr lang="zh-CN" altLang="en-US" sz="2800">
                <a:solidFill>
                  <a:srgbClr val="FF0000"/>
                </a:solidFill>
                <a:latin typeface="Times New Roman" panose="02020603050405020304" pitchFamily="18" charset="0"/>
                <a:ea typeface="华文楷体" panose="02010600040101010101" charset="-122"/>
                <a:cs typeface="Times New Roman" panose="02020603050405020304" pitchFamily="18" charset="0"/>
              </a:rPr>
              <a:t>边缘部分：</a:t>
            </a:r>
            <a:r>
              <a:rPr lang="zh-CN" altLang="en-US" sz="2800">
                <a:latin typeface="Times New Roman" panose="02020603050405020304" pitchFamily="18" charset="0"/>
                <a:ea typeface="华文楷体" panose="02010600040101010101" charset="-122"/>
                <a:cs typeface="Times New Roman" panose="02020603050405020304" pitchFamily="18" charset="0"/>
              </a:rPr>
              <a:t> </a:t>
            </a:r>
            <a:r>
              <a:rPr lang="zh-CN" altLang="en-US">
                <a:latin typeface="Times New Roman" panose="02020603050405020304" pitchFamily="18" charset="0"/>
                <a:ea typeface="华文楷体" panose="02010600040101010101" charset="-122"/>
                <a:cs typeface="Times New Roman" panose="02020603050405020304" pitchFamily="18" charset="0"/>
                <a:sym typeface="+mn-ea"/>
              </a:rPr>
              <a:t>端系统：</a:t>
            </a:r>
            <a:r>
              <a:rPr lang="zh-CN" altLang="en-US" dirty="0">
                <a:sym typeface="+mn-ea"/>
              </a:rPr>
              <a:t>桌面计算机、移动计算机、服务器、其他智能终端设备，</a:t>
            </a:r>
            <a:r>
              <a:rPr lang="zh-CN" altLang="en-US" sz="2800">
                <a:latin typeface="Times New Roman" panose="02020603050405020304" pitchFamily="18" charset="0"/>
                <a:ea typeface="华文楷体" panose="02010600040101010101" charset="-122"/>
                <a:cs typeface="Times New Roman" panose="02020603050405020304" pitchFamily="18" charset="0"/>
              </a:rPr>
              <a:t>用户直接使用，用来进行通信（传送数据、音频或视频）和资源共享</a:t>
            </a:r>
            <a:endParaRPr lang="zh-CN" altLang="en-US" sz="2800">
              <a:latin typeface="Times New Roman" panose="02020603050405020304" pitchFamily="18" charset="0"/>
              <a:ea typeface="华文楷体" panose="02010600040101010101" charset="-122"/>
              <a:cs typeface="Times New Roman" panose="02020603050405020304" pitchFamily="18" charset="0"/>
            </a:endParaRPr>
          </a:p>
          <a:p>
            <a:pPr marL="0" lvl="1" indent="-285750" algn="l" defTabSz="457200" eaLnBrk="1" fontAlgn="base" hangingPunct="1">
              <a:lnSpc>
                <a:spcPct val="100000"/>
              </a:lnSpc>
              <a:spcBef>
                <a:spcPts val="700"/>
              </a:spcBef>
              <a:spcAft>
                <a:spcPts val="600"/>
              </a:spcAft>
              <a:buFontTx/>
              <a:buNone/>
            </a:pPr>
            <a:r>
              <a:rPr lang="en-US" altLang="zh-CN" sz="2800">
                <a:latin typeface="Times New Roman" panose="02020603050405020304" pitchFamily="18" charset="0"/>
                <a:ea typeface="华文楷体" panose="02010600040101010101" charset="-122"/>
                <a:cs typeface="Times New Roman" panose="02020603050405020304" pitchFamily="18" charset="0"/>
              </a:rPr>
              <a:t>2) </a:t>
            </a:r>
            <a:r>
              <a:rPr lang="zh-CN" altLang="en-US" sz="2800">
                <a:solidFill>
                  <a:srgbClr val="FF0000"/>
                </a:solidFill>
                <a:latin typeface="Times New Roman" panose="02020603050405020304" pitchFamily="18" charset="0"/>
                <a:ea typeface="华文楷体" panose="02010600040101010101" charset="-122"/>
                <a:cs typeface="Times New Roman" panose="02020603050405020304" pitchFamily="18" charset="0"/>
              </a:rPr>
              <a:t>核心部分：</a:t>
            </a:r>
            <a:r>
              <a:rPr lang="zh-CN" altLang="en-US" sz="2800" dirty="0">
                <a:sym typeface="+mn-ea"/>
              </a:rPr>
              <a:t>由互联端系统的分组交换设备和通信链路构成的网状网络，</a:t>
            </a:r>
            <a:r>
              <a:rPr lang="zh-CN" altLang="en-US" sz="2800">
                <a:latin typeface="Times New Roman" panose="02020603050405020304" pitchFamily="18" charset="0"/>
                <a:ea typeface="华文楷体" panose="02010600040101010101" charset="-122"/>
                <a:cs typeface="Times New Roman" panose="02020603050405020304" pitchFamily="18" charset="0"/>
              </a:rPr>
              <a:t>为边缘部分提供服务（连通性和交换）</a:t>
            </a:r>
            <a:r>
              <a:rPr lang="zh-CN" altLang="en-US" sz="2800" dirty="0">
                <a:sym typeface="+mn-ea"/>
              </a:rPr>
              <a:t>。</a:t>
            </a:r>
            <a:endParaRPr lang="zh-CN" altLang="en-US" sz="2800" dirty="0">
              <a:sym typeface="+mn-ea"/>
            </a:endParaRPr>
          </a:p>
          <a:p>
            <a:pPr lvl="2" indent="-285750" algn="l" defTabSz="457200" eaLnBrk="1" fontAlgn="base" hangingPunct="1">
              <a:lnSpc>
                <a:spcPct val="100000"/>
              </a:lnSpc>
              <a:spcBef>
                <a:spcPct val="20000"/>
              </a:spcBef>
              <a:spcAft>
                <a:spcPts val="600"/>
              </a:spcAft>
            </a:pPr>
            <a:r>
              <a:rPr lang="zh-CN" altLang="en-US" dirty="0">
                <a:sym typeface="+mn-ea"/>
              </a:rPr>
              <a:t> 分组交换（路由器、链路层交换机）</a:t>
            </a:r>
            <a:endParaRPr lang="zh-CN" altLang="en-US" dirty="0"/>
          </a:p>
          <a:p>
            <a:pPr lvl="2">
              <a:lnSpc>
                <a:spcPct val="100000"/>
              </a:lnSpc>
            </a:pPr>
            <a:r>
              <a:rPr lang="zh-CN" altLang="en-US" dirty="0">
                <a:sym typeface="+mn-ea"/>
              </a:rPr>
              <a:t>通信链路</a:t>
            </a:r>
            <a:r>
              <a:rPr lang="en-US" altLang="zh-CN" dirty="0">
                <a:sym typeface="+mn-ea"/>
              </a:rPr>
              <a:t>(</a:t>
            </a:r>
            <a:r>
              <a:rPr lang="zh-CN" altLang="en-US" dirty="0">
                <a:sym typeface="+mn-ea"/>
              </a:rPr>
              <a:t>光纤、铜缆、无线电、激光链路</a:t>
            </a:r>
            <a:r>
              <a:rPr lang="en-US" altLang="zh-CN" dirty="0">
                <a:sym typeface="+mn-ea"/>
              </a:rPr>
              <a:t>)</a:t>
            </a:r>
            <a:endParaRPr lang="zh-CN" altLang="en-US" dirty="0"/>
          </a:p>
          <a:p>
            <a:pPr marL="0" lvl="1" indent="-285750" algn="l" defTabSz="457200" eaLnBrk="1" fontAlgn="base" hangingPunct="1">
              <a:lnSpc>
                <a:spcPct val="100000"/>
              </a:lnSpc>
              <a:spcBef>
                <a:spcPts val="700"/>
              </a:spcBef>
              <a:spcAft>
                <a:spcPts val="600"/>
              </a:spcAft>
              <a:buFontTx/>
              <a:buNone/>
            </a:pPr>
            <a:endParaRPr lang="ko-KR" altLang="en-US">
              <a:latin typeface="Times New Roman" panose="02020603050405020304" pitchFamily="18" charset="0"/>
              <a:ea typeface="华文楷体" panose="02010600040101010101" charset="-122"/>
              <a:cs typeface="Times New Roman" panose="02020603050405020304" pitchFamily="18" charset="0"/>
            </a:endParaRPr>
          </a:p>
        </p:txBody>
      </p:sp>
      <p:sp>
        <p:nvSpPr>
          <p:cNvPr id="6" name="标题 5"/>
          <p:cNvSpPr txBox="1"/>
          <p:nvPr/>
        </p:nvSpPr>
        <p:spPr bwMode="auto">
          <a:xfrm>
            <a:off x="1061085" y="-443230"/>
            <a:ext cx="8347710" cy="1982470"/>
          </a:xfrm>
          <a:prstGeom prst="rect">
            <a:avLst/>
          </a:prstGeom>
          <a:noFill/>
          <a:ln w="0">
            <a:noFill/>
          </a:ln>
        </p:spPr>
        <p:txBody>
          <a:bodyPr vert="horz" wrap="square" lIns="91440" tIns="45720" rIns="91440" bIns="45720" numCol="1" anchor="ctr">
            <a:noAutofit/>
          </a:bodyPr>
          <a:lstStyle>
            <a:lvl1pPr marL="0" indent="0" algn="ctr" defTabSz="457200" eaLnBrk="1" fontAlgn="base" hangingPunct="1">
              <a:lnSpc>
                <a:spcPct val="100000"/>
              </a:lnSpc>
              <a:spcBef>
                <a:spcPts val="0"/>
              </a:spcBef>
              <a:spcAft>
                <a:spcPts val="0"/>
              </a:spcAft>
              <a:buFontTx/>
              <a:buNone/>
              <a:defRPr lang="en-GB" altLang="en-US" sz="4000">
                <a:ln w="3175" cap="flat" cmpd="sng">
                  <a:noFill/>
                </a:ln>
                <a:solidFill>
                  <a:schemeClr val="tx1"/>
                </a:solidFill>
                <a:latin typeface="+mj-lt"/>
                <a:ea typeface="+mj-ea"/>
                <a:cs typeface="+mj-cs"/>
              </a:defRPr>
            </a:lvl1pPr>
            <a:lvl2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2pPr>
            <a:lvl3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3pPr>
            <a:lvl4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4pPr>
            <a:lvl5pPr marL="0" indent="0" algn="ctr" defTabSz="457200" eaLnBrk="1" fontAlgn="base" hangingPunct="1">
              <a:lnSpc>
                <a:spcPct val="100000"/>
              </a:lnSpc>
              <a:spcBef>
                <a:spcPts val="0"/>
              </a:spcBef>
              <a:spcAft>
                <a:spcPts val="0"/>
              </a:spcAft>
              <a:buFontTx/>
              <a:buNone/>
              <a:defRPr lang="en-GB" altLang="en-US" sz="4000">
                <a:solidFill>
                  <a:schemeClr val="tx1"/>
                </a:solidFill>
                <a:latin typeface="Corbel" panose="020B0503020204020204" pitchFamily="34" charset="0"/>
              </a:defRPr>
            </a:lvl5pPr>
            <a:lvl6pPr marL="0" indent="0" defTabSz="508000" eaLnBrk="1" hangingPunct="1">
              <a:lnSpc>
                <a:spcPct val="100000"/>
              </a:lnSpc>
              <a:spcBef>
                <a:spcPts val="0"/>
              </a:spcBef>
              <a:spcAft>
                <a:spcPts val="0"/>
              </a:spcAft>
              <a:buFontTx/>
              <a:buNone/>
              <a:defRPr lang="en-GB" altLang="en-US" sz="1800">
                <a:solidFill>
                  <a:schemeClr val="tx2"/>
                </a:solidFill>
              </a:defRPr>
            </a:lvl6pPr>
            <a:lvl7pPr marL="0" indent="0" defTabSz="508000" eaLnBrk="1" hangingPunct="1">
              <a:lnSpc>
                <a:spcPct val="100000"/>
              </a:lnSpc>
              <a:spcBef>
                <a:spcPts val="0"/>
              </a:spcBef>
              <a:spcAft>
                <a:spcPts val="0"/>
              </a:spcAft>
              <a:buFontTx/>
              <a:buNone/>
              <a:defRPr lang="en-GB" altLang="en-US" sz="1800">
                <a:solidFill>
                  <a:schemeClr val="tx2"/>
                </a:solidFill>
              </a:defRPr>
            </a:lvl7pPr>
            <a:lvl8pPr marL="0" indent="0" defTabSz="508000" eaLnBrk="1" hangingPunct="1">
              <a:lnSpc>
                <a:spcPct val="100000"/>
              </a:lnSpc>
              <a:spcBef>
                <a:spcPts val="0"/>
              </a:spcBef>
              <a:spcAft>
                <a:spcPts val="0"/>
              </a:spcAft>
              <a:buFontTx/>
              <a:buNone/>
              <a:defRPr lang="en-GB" altLang="en-US" sz="1800">
                <a:solidFill>
                  <a:schemeClr val="tx2"/>
                </a:solidFill>
              </a:defRPr>
            </a:lvl8pPr>
            <a:lvl9pPr marL="0" indent="0" defTabSz="508000" eaLnBrk="1" hangingPunct="1">
              <a:lnSpc>
                <a:spcPct val="100000"/>
              </a:lnSpc>
              <a:spcBef>
                <a:spcPts val="0"/>
              </a:spcBef>
              <a:spcAft>
                <a:spcPts val="0"/>
              </a:spcAft>
              <a:buFontTx/>
              <a:buNone/>
              <a:defRPr lang="en-GB" altLang="en-US" sz="1800">
                <a:solidFill>
                  <a:schemeClr val="tx2"/>
                </a:solidFill>
              </a:defRPr>
            </a:lvl9pPr>
          </a:lstStyle>
          <a:p>
            <a:pPr marL="0" indent="0" algn="l" defTabSz="457200" eaLnBrk="0" fontAlgn="base" hangingPunct="0">
              <a:lnSpc>
                <a:spcPct val="100000"/>
              </a:lnSpc>
              <a:spcBef>
                <a:spcPts val="0"/>
              </a:spcBef>
              <a:spcAft>
                <a:spcPts val="0"/>
              </a:spcAft>
              <a:buFontTx/>
              <a:buNone/>
            </a:pPr>
            <a:r>
              <a:rPr lang="en-US" altLang="zh-CN" sz="4000">
                <a:latin typeface="Times New Roman" panose="02020603050405020304" pitchFamily="18" charset="0"/>
                <a:ea typeface="华文楷体" panose="02010600040101010101" charset="-122"/>
                <a:cs typeface="Times New Roman" panose="02020603050405020304" pitchFamily="18" charset="0"/>
              </a:rPr>
              <a:t> </a:t>
            </a:r>
            <a:r>
              <a:rPr lang="zh-CN" altLang="zh-CN" sz="4000">
                <a:latin typeface="Times New Roman" panose="02020603050405020304" pitchFamily="18" charset="0"/>
                <a:ea typeface="华文楷体" panose="02010600040101010101" charset="-122"/>
                <a:cs typeface="Times New Roman" panose="02020603050405020304" pitchFamily="18" charset="0"/>
              </a:rPr>
              <a:t>互联网</a:t>
            </a:r>
            <a:r>
              <a:rPr lang="zh-CN" altLang="en-US" sz="4000">
                <a:latin typeface="Times New Roman" panose="02020603050405020304" pitchFamily="18" charset="0"/>
                <a:ea typeface="华文楷体" panose="02010600040101010101" charset="-122"/>
                <a:cs typeface="Times New Roman" panose="02020603050405020304" pitchFamily="18" charset="0"/>
              </a:rPr>
              <a:t>的组成</a:t>
            </a:r>
            <a:endParaRPr lang="ko-KR" altLang="en-US" sz="4000">
              <a:latin typeface="Times New Roman" panose="02020603050405020304" pitchFamily="18" charset="0"/>
              <a:ea typeface="华文楷体" panose="02010600040101010101" charset="-122"/>
              <a:cs typeface="Times New Roman" panose="02020603050405020304" pitchFamily="18" charset="0"/>
            </a:endParaRPr>
          </a:p>
        </p:txBody>
      </p:sp>
      <p:sp>
        <p:nvSpPr>
          <p:cNvPr id="2" name="幻灯片编号占位符 1"/>
          <p:cNvSpPr txBox="1"/>
          <p:nvPr>
            <p:ph type="sldNum" idx="12"/>
          </p:nvPr>
        </p:nvSpPr>
        <p:spPr>
          <a:xfrm>
            <a:off x="8946515" y="6108700"/>
            <a:ext cx="464820" cy="365760"/>
          </a:xfrm>
          <a:prstGeom prst="rect">
            <a:avLst/>
          </a:prstGeom>
        </p:spPr>
        <p:txBody>
          <a:bodyPr vert="horz" wrap="square" lIns="91440" tIns="45720" rIns="91440" bIns="45720" numCol="1" anchor="ctr">
            <a:noAutofit/>
          </a:bodyPr>
          <a:lstStyle/>
          <a:p>
            <a:pPr marL="0" indent="0" algn="r" defTabSz="457200" eaLnBrk="1" fontAlgn="auto" latinLnBrk="0" hangingPunct="1">
              <a:lnSpc>
                <a:spcPct val="100000"/>
              </a:lnSpc>
              <a:spcBef>
                <a:spcPts val="0"/>
              </a:spcBef>
              <a:spcAft>
                <a:spcPts val="0"/>
              </a:spcAft>
              <a:buFontTx/>
              <a:buNone/>
            </a:pPr>
            <a:fld id="{B9320F77-B9A0-41C5-862A-B4B631284C64}" type="slidenum">
              <a:rPr lang="zh-CN" altLang="en-US" sz="1000" b="0" i="0">
                <a:latin typeface="Times New Roman" panose="02020603050405020304" pitchFamily="18" charset="0"/>
                <a:ea typeface="华文楷体" panose="02010600040101010101" charset="-122"/>
                <a:cs typeface="Times New Roman" panose="02020603050405020304" pitchFamily="18" charset="0"/>
              </a:rPr>
            </a:fld>
            <a:endParaRPr lang="zh-CN" altLang="en-US" sz="1000" b="0" i="0">
              <a:latin typeface="Times New Roman" panose="02020603050405020304" pitchFamily="18" charset="0"/>
              <a:ea typeface="华文楷体" panose="0201060004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7AC79822-BC0D-4DE8-A7E5-90A3732A2B82}" type="slidenum">
              <a:rPr lang="zh-CN" altLang="en-US" smtClean="0"/>
            </a:fld>
            <a:endParaRPr lang="en-US" altLang="zh-CN"/>
          </a:p>
        </p:txBody>
      </p:sp>
      <p:sp>
        <p:nvSpPr>
          <p:cNvPr id="5" name="标题 4"/>
          <p:cNvSpPr>
            <a:spLocks noGrp="1"/>
          </p:cNvSpPr>
          <p:nvPr>
            <p:ph type="title"/>
          </p:nvPr>
        </p:nvSpPr>
        <p:spPr>
          <a:xfrm>
            <a:off x="302938" y="354331"/>
            <a:ext cx="8220812" cy="879086"/>
          </a:xfrm>
        </p:spPr>
        <p:txBody>
          <a:bodyPr>
            <a:normAutofit/>
          </a:bodyPr>
          <a:lstStyle/>
          <a:p>
            <a:r>
              <a:rPr lang="zh-CN" altLang="en-US" dirty="0">
                <a:sym typeface="+mn-ea"/>
              </a:rPr>
              <a:t>网络边缘设备</a:t>
            </a:r>
            <a:endParaRPr lang="zh-CN" altLang="en-US" dirty="0"/>
          </a:p>
        </p:txBody>
      </p:sp>
      <p:sp>
        <p:nvSpPr>
          <p:cNvPr id="6" name="内容占位符 5"/>
          <p:cNvSpPr txBox="1">
            <a:spLocks noGrp="1"/>
          </p:cNvSpPr>
          <p:nvPr>
            <p:ph idx="1"/>
          </p:nvPr>
        </p:nvSpPr>
        <p:spPr>
          <a:xfrm>
            <a:off x="-69445" y="1564680"/>
            <a:ext cx="10515600" cy="523220"/>
          </a:xfrm>
          <a:noFill/>
        </p:spPr>
        <p:txBody>
          <a:bodyPr wrap="square" rtlCol="0">
            <a:spAutoFit/>
          </a:bodyPr>
          <a:lstStyle/>
          <a:p>
            <a:pPr marL="0" lvl="0" indent="0" algn="ctr">
              <a:buClrTx/>
              <a:buSzTx/>
              <a:buNone/>
            </a:pPr>
            <a:r>
              <a:rPr lang="en-US" altLang="en-US" dirty="0" err="1">
                <a:cs typeface="Arial" panose="020B0604020202020204" pitchFamily="34" charset="0"/>
                <a:sym typeface="+mn-ea"/>
              </a:rPr>
              <a:t>各式各样的</a:t>
            </a:r>
            <a:r>
              <a:rPr lang="zh-CN" altLang="en-US" dirty="0">
                <a:cs typeface="Arial" panose="020B0604020202020204" pitchFamily="34" charset="0"/>
                <a:sym typeface="+mn-ea"/>
              </a:rPr>
              <a:t>“主机”（</a:t>
            </a:r>
            <a:r>
              <a:rPr lang="en-US" altLang="zh-CN" dirty="0">
                <a:cs typeface="Arial" panose="020B0604020202020204" pitchFamily="34" charset="0"/>
                <a:sym typeface="+mn-ea"/>
              </a:rPr>
              <a:t>Host</a:t>
            </a:r>
            <a:r>
              <a:rPr lang="zh-CN" altLang="en-US" dirty="0">
                <a:cs typeface="Arial" panose="020B0604020202020204" pitchFamily="34" charset="0"/>
                <a:sym typeface="+mn-ea"/>
              </a:rPr>
              <a:t>）</a:t>
            </a:r>
            <a:endParaRPr lang="en-US" altLang="en-US" dirty="0">
              <a:cs typeface="Arial" panose="020B0604020202020204" pitchFamily="34" charset="0"/>
              <a:sym typeface="+mn-ea"/>
            </a:endParaRPr>
          </a:p>
        </p:txBody>
      </p:sp>
      <p:pic>
        <p:nvPicPr>
          <p:cNvPr id="59" name="Picture 3" descr="toaster"/>
          <p:cNvPicPr>
            <a:picLocks noChangeAspect="1" noChangeArrowheads="1"/>
          </p:cNvPicPr>
          <p:nvPr/>
        </p:nvPicPr>
        <p:blipFill>
          <a:blip r:embed="rId1" cstate="print"/>
          <a:srcRect/>
          <a:stretch>
            <a:fillRect/>
          </a:stretch>
        </p:blipFill>
        <p:spPr bwMode="auto">
          <a:xfrm>
            <a:off x="1503793" y="4206953"/>
            <a:ext cx="1601102" cy="146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8"/>
          <p:cNvSpPr txBox="1">
            <a:spLocks noChangeArrowheads="1"/>
          </p:cNvSpPr>
          <p:nvPr/>
        </p:nvSpPr>
        <p:spPr bwMode="auto">
          <a:xfrm>
            <a:off x="7075446" y="3448039"/>
            <a:ext cx="1473389" cy="39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2000" dirty="0">
                <a:latin typeface="微软雅黑" panose="020B0503020204020204" charset="-122"/>
                <a:ea typeface="微软雅黑" panose="020B0503020204020204" charset="-122"/>
              </a:rPr>
              <a:t>安全摄像头</a:t>
            </a:r>
            <a:endParaRPr lang="en-US" altLang="en-US" sz="1600" dirty="0">
              <a:latin typeface="+mn-lt"/>
            </a:endParaRPr>
          </a:p>
        </p:txBody>
      </p:sp>
      <p:pic>
        <p:nvPicPr>
          <p:cNvPr id="69" name="Picture 21"/>
          <p:cNvPicPr>
            <a:picLocks noChangeAspect="1"/>
          </p:cNvPicPr>
          <p:nvPr/>
        </p:nvPicPr>
        <p:blipFill>
          <a:blip r:embed="rId2" cstate="print"/>
          <a:stretch>
            <a:fillRect/>
          </a:stretch>
        </p:blipFill>
        <p:spPr>
          <a:xfrm>
            <a:off x="7198863" y="2463433"/>
            <a:ext cx="1074597" cy="989700"/>
          </a:xfrm>
          <a:prstGeom prst="rect">
            <a:avLst/>
          </a:prstGeom>
        </p:spPr>
      </p:pic>
      <p:pic>
        <p:nvPicPr>
          <p:cNvPr id="73" name="Picture 4" descr="whisper"/>
          <p:cNvPicPr>
            <a:picLocks noChangeAspect="1" noChangeArrowheads="1"/>
          </p:cNvPicPr>
          <p:nvPr/>
        </p:nvPicPr>
        <p:blipFill>
          <a:blip r:embed="rId3"/>
          <a:srcRect/>
          <a:stretch>
            <a:fillRect/>
          </a:stretch>
        </p:blipFill>
        <p:spPr bwMode="auto">
          <a:xfrm>
            <a:off x="1533221" y="2342738"/>
            <a:ext cx="1641058" cy="1231090"/>
          </a:xfrm>
          <a:prstGeom prst="rect">
            <a:avLst/>
          </a:prstGeom>
          <a:noFill/>
          <a:ln>
            <a:noFill/>
          </a:ln>
        </p:spPr>
      </p:pic>
      <p:sp>
        <p:nvSpPr>
          <p:cNvPr id="74" name="Text Box 7"/>
          <p:cNvSpPr txBox="1">
            <a:spLocks noChangeArrowheads="1"/>
          </p:cNvSpPr>
          <p:nvPr/>
        </p:nvSpPr>
        <p:spPr bwMode="auto">
          <a:xfrm>
            <a:off x="1434410" y="3448039"/>
            <a:ext cx="1450804" cy="398780"/>
          </a:xfrm>
          <a:prstGeom prst="rect">
            <a:avLst/>
          </a:prstGeom>
          <a:noFill/>
          <a:ln>
            <a:noFill/>
          </a:ln>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buClrTx/>
              <a:buSzTx/>
              <a:buFontTx/>
              <a:buNone/>
            </a:pPr>
            <a:r>
              <a:rPr lang="en-US" altLang="en-US" sz="2000" dirty="0">
                <a:latin typeface="微软雅黑" panose="020B0503020204020204" charset="-122"/>
                <a:ea typeface="微软雅黑" panose="020B0503020204020204" charset="-122"/>
              </a:rPr>
              <a:t>IP相框</a:t>
            </a:r>
            <a:endParaRPr lang="en-US" altLang="en-US" sz="2000" dirty="0">
              <a:latin typeface="微软雅黑" panose="020B0503020204020204" charset="-122"/>
              <a:ea typeface="微软雅黑" panose="020B0503020204020204" charset="-122"/>
            </a:endParaRPr>
          </a:p>
        </p:txBody>
      </p:sp>
      <p:graphicFrame>
        <p:nvGraphicFramePr>
          <p:cNvPr id="76" name="Object 14"/>
          <p:cNvGraphicFramePr>
            <a:graphicFrameLocks noChangeAspect="1"/>
          </p:cNvGraphicFramePr>
          <p:nvPr/>
        </p:nvGraphicFramePr>
        <p:xfrm>
          <a:off x="8837682" y="4103404"/>
          <a:ext cx="767792" cy="1675594"/>
        </p:xfrm>
        <a:graphic>
          <a:graphicData uri="http://schemas.openxmlformats.org/presentationml/2006/ole">
            <mc:AlternateContent xmlns:mc="http://schemas.openxmlformats.org/markup-compatibility/2006">
              <mc:Choice xmlns:v="urn:schemas-microsoft-com:vml" Requires="v">
                <p:oleObj spid="_x0000_s1460" name="" r:id="rId4" imgW="1435100" imgH="3873500" progId="">
                  <p:embed/>
                </p:oleObj>
              </mc:Choice>
              <mc:Fallback>
                <p:oleObj name="" r:id="rId4" imgW="1435100" imgH="3873500" progId="">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682" y="4103404"/>
                        <a:ext cx="767792" cy="1675594"/>
                      </a:xfrm>
                      <a:prstGeom prst="rect">
                        <a:avLst/>
                      </a:prstGeom>
                      <a:noFill/>
                      <a:ln>
                        <a:noFill/>
                      </a:ln>
                      <a:effectLst/>
                    </p:spPr>
                  </p:pic>
                </p:oleObj>
              </mc:Fallback>
            </mc:AlternateContent>
          </a:graphicData>
        </a:graphic>
      </p:graphicFrame>
      <p:sp>
        <p:nvSpPr>
          <p:cNvPr id="78" name="Text Box 8"/>
          <p:cNvSpPr txBox="1">
            <a:spLocks noChangeArrowheads="1"/>
          </p:cNvSpPr>
          <p:nvPr/>
        </p:nvSpPr>
        <p:spPr bwMode="auto">
          <a:xfrm>
            <a:off x="8536486" y="5757713"/>
            <a:ext cx="1473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2000" dirty="0" err="1">
                <a:latin typeface="微软雅黑" panose="020B0503020204020204" charset="-122"/>
                <a:ea typeface="微软雅黑" panose="020B0503020204020204" charset="-122"/>
              </a:rPr>
              <a:t>互联网冰箱</a:t>
            </a:r>
            <a:endParaRPr lang="en-US" altLang="en-US" sz="2000" dirty="0">
              <a:latin typeface="微软雅黑" panose="020B0503020204020204" charset="-122"/>
              <a:ea typeface="微软雅黑" panose="020B0503020204020204" charset="-122"/>
            </a:endParaRPr>
          </a:p>
        </p:txBody>
      </p:sp>
      <p:pic>
        <p:nvPicPr>
          <p:cNvPr id="80" name="Picture 23"/>
          <p:cNvPicPr>
            <a:picLocks noChangeAspect="1" noChangeArrowheads="1"/>
          </p:cNvPicPr>
          <p:nvPr/>
        </p:nvPicPr>
        <p:blipFill>
          <a:blip r:embed="rId6" cstate="print"/>
          <a:srcRect/>
          <a:stretch>
            <a:fillRect/>
          </a:stretch>
        </p:blipFill>
        <p:spPr bwMode="auto">
          <a:xfrm>
            <a:off x="7300703" y="4363126"/>
            <a:ext cx="804256" cy="1156150"/>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10"/>
          <p:cNvSpPr txBox="1">
            <a:spLocks noChangeArrowheads="1"/>
          </p:cNvSpPr>
          <p:nvPr/>
        </p:nvSpPr>
        <p:spPr bwMode="auto">
          <a:xfrm>
            <a:off x="6802021" y="5757713"/>
            <a:ext cx="173321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2000" dirty="0">
                <a:latin typeface="微软雅黑" panose="020B0503020204020204" charset="-122"/>
                <a:ea typeface="微软雅黑" panose="020B0503020204020204" charset="-122"/>
              </a:rPr>
              <a:t>能源监测器</a:t>
            </a:r>
            <a:endParaRPr lang="en-US" altLang="en-US" sz="2000" dirty="0">
              <a:latin typeface="微软雅黑" panose="020B0503020204020204" charset="-122"/>
              <a:ea typeface="微软雅黑" panose="020B0503020204020204" charset="-122"/>
            </a:endParaRPr>
          </a:p>
        </p:txBody>
      </p:sp>
      <p:pic>
        <p:nvPicPr>
          <p:cNvPr id="83" name="Picture 1"/>
          <p:cNvPicPr>
            <a:picLocks noChangeAspect="1"/>
          </p:cNvPicPr>
          <p:nvPr/>
        </p:nvPicPr>
        <p:blipFill>
          <a:blip r:embed="rId7" cstate="print"/>
          <a:srcRect/>
          <a:stretch>
            <a:fillRect/>
          </a:stretch>
        </p:blipFill>
        <p:spPr bwMode="auto">
          <a:xfrm>
            <a:off x="3472018" y="4268546"/>
            <a:ext cx="1232110" cy="134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 Box 8"/>
          <p:cNvSpPr txBox="1">
            <a:spLocks noChangeArrowheads="1"/>
          </p:cNvSpPr>
          <p:nvPr/>
        </p:nvSpPr>
        <p:spPr bwMode="auto">
          <a:xfrm>
            <a:off x="3511279" y="5757713"/>
            <a:ext cx="1305578" cy="40011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2000" dirty="0">
                <a:latin typeface="微软雅黑" panose="020B0503020204020204" charset="-122"/>
                <a:ea typeface="微软雅黑" panose="020B0503020204020204" charset="-122"/>
                <a:sym typeface="+mn-ea"/>
              </a:rPr>
              <a:t>感应床垫</a:t>
            </a:r>
            <a:endParaRPr lang="en-US" altLang="en-US" sz="2000" dirty="0">
              <a:latin typeface="微软雅黑" panose="020B0503020204020204" charset="-122"/>
              <a:ea typeface="微软雅黑" panose="020B0503020204020204" charset="-122"/>
              <a:sym typeface="+mn-ea"/>
            </a:endParaRPr>
          </a:p>
        </p:txBody>
      </p:sp>
      <p:pic>
        <p:nvPicPr>
          <p:cNvPr id="86" name="Picture 23"/>
          <p:cNvPicPr>
            <a:picLocks noChangeAspect="1"/>
          </p:cNvPicPr>
          <p:nvPr/>
        </p:nvPicPr>
        <p:blipFill>
          <a:blip r:embed="rId8" cstate="print"/>
          <a:stretch>
            <a:fillRect/>
          </a:stretch>
        </p:blipFill>
        <p:spPr>
          <a:xfrm>
            <a:off x="299852" y="2457600"/>
            <a:ext cx="526028" cy="1001367"/>
          </a:xfrm>
          <a:prstGeom prst="rect">
            <a:avLst/>
          </a:prstGeom>
        </p:spPr>
      </p:pic>
      <p:sp>
        <p:nvSpPr>
          <p:cNvPr id="87" name="Text Box 8"/>
          <p:cNvSpPr txBox="1">
            <a:spLocks noChangeArrowheads="1"/>
          </p:cNvSpPr>
          <p:nvPr/>
        </p:nvSpPr>
        <p:spPr bwMode="auto">
          <a:xfrm>
            <a:off x="-39610" y="3448039"/>
            <a:ext cx="1248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zh-CN" altLang="en-US" sz="2000" dirty="0">
                <a:latin typeface="微软雅黑" panose="020B0503020204020204" charset="-122"/>
                <a:ea typeface="微软雅黑" panose="020B0503020204020204" charset="-122"/>
              </a:rPr>
              <a:t>智能音箱</a:t>
            </a:r>
            <a:endParaRPr lang="zh-CN" altLang="en-US" sz="2000" dirty="0">
              <a:latin typeface="微软雅黑" panose="020B0503020204020204" charset="-122"/>
              <a:ea typeface="微软雅黑" panose="020B0503020204020204" charset="-122"/>
            </a:endParaRPr>
          </a:p>
        </p:txBody>
      </p:sp>
      <p:grpSp>
        <p:nvGrpSpPr>
          <p:cNvPr id="90" name="Group 26"/>
          <p:cNvGrpSpPr/>
          <p:nvPr/>
        </p:nvGrpSpPr>
        <p:grpSpPr>
          <a:xfrm>
            <a:off x="4919652" y="2635355"/>
            <a:ext cx="2163652" cy="645857"/>
            <a:chOff x="1382479" y="5420084"/>
            <a:chExt cx="2587556" cy="821190"/>
          </a:xfrm>
          <a:effectLst>
            <a:outerShdw blurRad="50800" dist="38100" dir="8100000" algn="tr" rotWithShape="0">
              <a:prstClr val="black">
                <a:alpha val="40000"/>
              </a:prstClr>
            </a:outerShdw>
          </a:effectLst>
        </p:grpSpPr>
        <p:pic>
          <p:nvPicPr>
            <p:cNvPr id="91" name="Picture 28"/>
            <p:cNvPicPr>
              <a:picLocks noChangeAspect="1"/>
            </p:cNvPicPr>
            <p:nvPr/>
          </p:nvPicPr>
          <p:blipFill>
            <a:blip r:embed="rId9" cstate="print"/>
            <a:stretch>
              <a:fillRect/>
            </a:stretch>
          </p:blipFill>
          <p:spPr bwMode="auto">
            <a:xfrm>
              <a:off x="1382479" y="5420084"/>
              <a:ext cx="1476590" cy="821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2" name="Picture 29"/>
            <p:cNvPicPr>
              <a:picLocks noChangeAspect="1"/>
            </p:cNvPicPr>
            <p:nvPr/>
          </p:nvPicPr>
          <p:blipFill rotWithShape="1">
            <a:blip r:embed="rId10" cstate="print"/>
            <a:srcRect/>
            <a:stretch>
              <a:fillRect/>
            </a:stretch>
          </p:blipFill>
          <p:spPr>
            <a:xfrm>
              <a:off x="2859067" y="5420084"/>
              <a:ext cx="1110968" cy="821190"/>
            </a:xfrm>
            <a:prstGeom prst="rect">
              <a:avLst/>
            </a:prstGeom>
          </p:spPr>
        </p:pic>
      </p:grpSp>
      <p:sp>
        <p:nvSpPr>
          <p:cNvPr id="93" name="Text Box 8"/>
          <p:cNvSpPr txBox="1">
            <a:spLocks noChangeArrowheads="1"/>
          </p:cNvSpPr>
          <p:nvPr/>
        </p:nvSpPr>
        <p:spPr bwMode="auto">
          <a:xfrm>
            <a:off x="4955998" y="3448039"/>
            <a:ext cx="22010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buClrTx/>
              <a:buSzTx/>
              <a:buFontTx/>
              <a:buNone/>
            </a:pPr>
            <a:r>
              <a:rPr lang="en-US" altLang="en-US" sz="2000" dirty="0">
                <a:latin typeface="微软雅黑" panose="020B0503020204020204" charset="-122"/>
                <a:ea typeface="微软雅黑" panose="020B0503020204020204" charset="-122"/>
              </a:rPr>
              <a:t>起搏器和监护仪</a:t>
            </a:r>
            <a:endParaRPr lang="en-US" altLang="en-US" sz="2000" dirty="0">
              <a:latin typeface="微软雅黑" panose="020B0503020204020204" charset="-122"/>
              <a:ea typeface="微软雅黑" panose="020B0503020204020204" charset="-122"/>
            </a:endParaRPr>
          </a:p>
        </p:txBody>
      </p:sp>
      <p:pic>
        <p:nvPicPr>
          <p:cNvPr id="95" name="Picture 33"/>
          <p:cNvPicPr>
            <a:picLocks noChangeAspect="1"/>
          </p:cNvPicPr>
          <p:nvPr/>
        </p:nvPicPr>
        <p:blipFill>
          <a:blip r:embed="rId11"/>
          <a:stretch>
            <a:fillRect/>
          </a:stretch>
        </p:blipFill>
        <p:spPr>
          <a:xfrm>
            <a:off x="3296359" y="2627697"/>
            <a:ext cx="1696157" cy="661172"/>
          </a:xfrm>
          <a:prstGeom prst="rect">
            <a:avLst/>
          </a:prstGeom>
        </p:spPr>
      </p:pic>
      <p:sp>
        <p:nvSpPr>
          <p:cNvPr id="96" name="Text Box 10"/>
          <p:cNvSpPr txBox="1">
            <a:spLocks noChangeArrowheads="1"/>
          </p:cNvSpPr>
          <p:nvPr/>
        </p:nvSpPr>
        <p:spPr bwMode="auto">
          <a:xfrm>
            <a:off x="3468200" y="3448039"/>
            <a:ext cx="1471992" cy="40011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2000" dirty="0">
                <a:latin typeface="微软雅黑" panose="020B0503020204020204" charset="-122"/>
                <a:ea typeface="微软雅黑" panose="020B0503020204020204" charset="-122"/>
                <a:sym typeface="+mn-ea"/>
              </a:rPr>
              <a:t>AR 眼镜</a:t>
            </a:r>
            <a:endParaRPr lang="en-US" altLang="en-US" sz="2000" dirty="0">
              <a:latin typeface="微软雅黑" panose="020B0503020204020204" charset="-122"/>
              <a:ea typeface="微软雅黑" panose="020B0503020204020204" charset="-122"/>
              <a:sym typeface="+mn-ea"/>
            </a:endParaRPr>
          </a:p>
        </p:txBody>
      </p:sp>
      <p:pic>
        <p:nvPicPr>
          <p:cNvPr id="98" name="Picture 31"/>
          <p:cNvPicPr>
            <a:picLocks noChangeAspect="1"/>
          </p:cNvPicPr>
          <p:nvPr/>
        </p:nvPicPr>
        <p:blipFill>
          <a:blip r:embed="rId12" cstate="print"/>
          <a:stretch>
            <a:fillRect/>
          </a:stretch>
        </p:blipFill>
        <p:spPr>
          <a:xfrm>
            <a:off x="-5761" y="4378559"/>
            <a:ext cx="1250266" cy="1125284"/>
          </a:xfrm>
          <a:prstGeom prst="rect">
            <a:avLst/>
          </a:prstGeom>
        </p:spPr>
      </p:pic>
      <p:sp>
        <p:nvSpPr>
          <p:cNvPr id="99" name="Text Box 10"/>
          <p:cNvSpPr txBox="1">
            <a:spLocks noChangeArrowheads="1"/>
          </p:cNvSpPr>
          <p:nvPr/>
        </p:nvSpPr>
        <p:spPr bwMode="auto">
          <a:xfrm>
            <a:off x="-163579" y="5757713"/>
            <a:ext cx="1496124" cy="398772"/>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2000" dirty="0">
                <a:latin typeface="微软雅黑" panose="020B0503020204020204" charset="-122"/>
                <a:ea typeface="微软雅黑" panose="020B0503020204020204" charset="-122"/>
                <a:sym typeface="+mn-ea"/>
              </a:rPr>
              <a:t>智能手环</a:t>
            </a:r>
            <a:endParaRPr lang="en-US" altLang="en-US" sz="2000" dirty="0">
              <a:latin typeface="微软雅黑" panose="020B0503020204020204" charset="-122"/>
              <a:ea typeface="微软雅黑" panose="020B0503020204020204" charset="-122"/>
              <a:sym typeface="+mn-ea"/>
            </a:endParaRPr>
          </a:p>
        </p:txBody>
      </p:sp>
      <p:pic>
        <p:nvPicPr>
          <p:cNvPr id="101" name="Picture 53"/>
          <p:cNvPicPr>
            <a:picLocks noChangeAspect="1"/>
          </p:cNvPicPr>
          <p:nvPr/>
        </p:nvPicPr>
        <p:blipFill>
          <a:blip r:embed="rId13" cstate="print"/>
          <a:stretch>
            <a:fillRect/>
          </a:stretch>
        </p:blipFill>
        <p:spPr>
          <a:xfrm>
            <a:off x="8529848" y="2507388"/>
            <a:ext cx="1096440" cy="901791"/>
          </a:xfrm>
          <a:prstGeom prst="rect">
            <a:avLst/>
          </a:prstGeom>
        </p:spPr>
      </p:pic>
      <p:pic>
        <p:nvPicPr>
          <p:cNvPr id="103" name="Picture 46"/>
          <p:cNvPicPr>
            <a:picLocks noChangeAspect="1"/>
          </p:cNvPicPr>
          <p:nvPr/>
        </p:nvPicPr>
        <p:blipFill>
          <a:blip r:embed="rId14" cstate="print"/>
          <a:stretch>
            <a:fillRect/>
          </a:stretch>
        </p:blipFill>
        <p:spPr>
          <a:xfrm>
            <a:off x="5047686" y="4429714"/>
            <a:ext cx="1647342" cy="1022974"/>
          </a:xfrm>
          <a:prstGeom prst="rect">
            <a:avLst/>
          </a:prstGeom>
        </p:spPr>
      </p:pic>
      <p:sp>
        <p:nvSpPr>
          <p:cNvPr id="104" name="TextBox 49"/>
          <p:cNvSpPr txBox="1"/>
          <p:nvPr/>
        </p:nvSpPr>
        <p:spPr>
          <a:xfrm>
            <a:off x="5011191" y="5757713"/>
            <a:ext cx="1266850" cy="400110"/>
          </a:xfrm>
          <a:prstGeom prst="rect">
            <a:avLst/>
          </a:prstGeom>
          <a:noFill/>
        </p:spPr>
        <p:txBody>
          <a:bodyPr wrap="square" rtlCol="0">
            <a:spAutoFit/>
          </a:bodyPr>
          <a:lstStyle/>
          <a:p>
            <a:pPr algn="ctr">
              <a:buClrTx/>
              <a:buSzTx/>
              <a:buFontTx/>
            </a:pPr>
            <a:r>
              <a:rPr lang="en-US" altLang="en-US" sz="2000" dirty="0" err="1">
                <a:latin typeface="微软雅黑" panose="020B0503020204020204" charset="-122"/>
                <a:ea typeface="微软雅黑" panose="020B0503020204020204" charset="-122"/>
                <a:cs typeface="Arial" panose="020B0604020202020204" pitchFamily="34" charset="0"/>
              </a:rPr>
              <a:t>智能汽车</a:t>
            </a:r>
            <a:endParaRPr lang="en-US" altLang="en-US" sz="2000" dirty="0">
              <a:latin typeface="微软雅黑" panose="020B0503020204020204" charset="-122"/>
              <a:ea typeface="微软雅黑" panose="020B0503020204020204" charset="-122"/>
              <a:cs typeface="Arial" panose="020B0604020202020204" pitchFamily="34" charset="0"/>
            </a:endParaRPr>
          </a:p>
        </p:txBody>
      </p:sp>
      <p:sp>
        <p:nvSpPr>
          <p:cNvPr id="106" name="TextBox 55"/>
          <p:cNvSpPr txBox="1"/>
          <p:nvPr/>
        </p:nvSpPr>
        <p:spPr>
          <a:xfrm>
            <a:off x="8679600" y="3448039"/>
            <a:ext cx="1123326" cy="398748"/>
          </a:xfrm>
          <a:prstGeom prst="rect">
            <a:avLst/>
          </a:prstGeom>
          <a:noFill/>
        </p:spPr>
        <p:txBody>
          <a:bodyPr wrap="square" rtlCol="0">
            <a:spAutoFit/>
          </a:bodyPr>
          <a:lstStyle/>
          <a:p>
            <a:pPr algn="ctr">
              <a:buClrTx/>
              <a:buSzTx/>
              <a:buFontTx/>
            </a:pPr>
            <a:r>
              <a:rPr lang="en-US" altLang="en-US" sz="2000" dirty="0">
                <a:latin typeface="微软雅黑" panose="020B0503020204020204" charset="-122"/>
                <a:ea typeface="微软雅黑" panose="020B0503020204020204" charset="-122"/>
                <a:cs typeface="Arial" panose="020B0604020202020204" pitchFamily="34" charset="0"/>
              </a:rPr>
              <a:t>自行车</a:t>
            </a:r>
            <a:endParaRPr lang="en-US" altLang="en-US" sz="2000" dirty="0">
              <a:latin typeface="微软雅黑" panose="020B0503020204020204" charset="-122"/>
              <a:ea typeface="微软雅黑" panose="020B0503020204020204" charset="-122"/>
              <a:cs typeface="Arial" panose="020B0604020202020204" pitchFamily="34" charset="0"/>
            </a:endParaRPr>
          </a:p>
        </p:txBody>
      </p:sp>
      <p:sp>
        <p:nvSpPr>
          <p:cNvPr id="108" name="文本框 107"/>
          <p:cNvSpPr txBox="1"/>
          <p:nvPr/>
        </p:nvSpPr>
        <p:spPr>
          <a:xfrm>
            <a:off x="1434149" y="5757713"/>
            <a:ext cx="1740390" cy="400110"/>
          </a:xfrm>
          <a:prstGeom prst="rect">
            <a:avLst/>
          </a:prstGeom>
          <a:noFill/>
        </p:spPr>
        <p:txBody>
          <a:bodyPr vert="horz" wrap="square" lIns="91440" tIns="45720" rIns="91440" bIns="45720" rtlCol="0">
            <a:spAutoFit/>
          </a:bodyPr>
          <a:lstStyle/>
          <a:p>
            <a:pPr lvl="0" indent="-228600" algn="ctr">
              <a:spcBef>
                <a:spcPts val="600"/>
              </a:spcBef>
              <a:buClrTx/>
              <a:buSzTx/>
              <a:buFontTx/>
            </a:pPr>
            <a:r>
              <a:rPr lang="en-US" altLang="en-US" sz="2000" dirty="0" err="1">
                <a:latin typeface="微软雅黑" panose="020B0503020204020204" charset="-122"/>
                <a:ea typeface="微软雅黑" panose="020B0503020204020204" charset="-122"/>
                <a:cs typeface="Arial" panose="020B0604020202020204" pitchFamily="34" charset="0"/>
                <a:sym typeface="+mn-ea"/>
              </a:rPr>
              <a:t>烤面包机</a:t>
            </a:r>
            <a:endParaRPr lang="en-US" altLang="en-US" sz="2000" dirty="0">
              <a:latin typeface="微软雅黑" panose="020B0503020204020204" charset="-122"/>
              <a:ea typeface="微软雅黑" panose="020B0503020204020204" charset="-122"/>
              <a:cs typeface="Arial" panose="020B0604020202020204" pitchFamily="34" charset="0"/>
              <a:sym typeface="+mn-ea"/>
            </a:endParaRPr>
          </a:p>
        </p:txBody>
      </p:sp>
      <p:sp>
        <p:nvSpPr>
          <p:cNvPr id="7" name="灯片编号占位符 4"/>
          <p:cNvSpPr>
            <a:spLocks noGrp="1"/>
          </p:cNvSpPr>
          <p:nvPr/>
        </p:nvSpPr>
        <p:spPr>
          <a:xfrm>
            <a:off x="8049375"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微软雅黑" panose="020B0503020204020204" charset="-122"/>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fld>
            <a:endParaRPr kumimoji="1" lang="zh-CN" altLang="en-US" dirty="0"/>
          </a:p>
        </p:txBody>
      </p:sp>
      <p:sp>
        <p:nvSpPr>
          <p:cNvPr id="33" name="文本框 32"/>
          <p:cNvSpPr txBox="1"/>
          <p:nvPr/>
        </p:nvSpPr>
        <p:spPr>
          <a:xfrm>
            <a:off x="-902534"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charset="-122"/>
                <a:ea typeface="微软雅黑" panose="020B0503020204020204" charset="-122"/>
              </a:rPr>
              <a:t>1.2 </a:t>
            </a:r>
            <a:r>
              <a:rPr lang="zh-CN" altLang="en-US" sz="1600" dirty="0">
                <a:solidFill>
                  <a:schemeClr val="bg1">
                    <a:lumMod val="65000"/>
                  </a:schemeClr>
                </a:solidFill>
                <a:latin typeface="微软雅黑" panose="020B0503020204020204" charset="-122"/>
                <a:ea typeface="微软雅黑" panose="020B0503020204020204" charset="-122"/>
              </a:rPr>
              <a:t>网络实例：网络边缘</a:t>
            </a:r>
            <a:endParaRPr lang="zh-CN" altLang="en-US" sz="1600" dirty="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idx="4294967295"/>
          </p:nvPr>
        </p:nvSpPr>
        <p:spPr>
          <a:xfrm>
            <a:off x="-1671955" y="0"/>
            <a:ext cx="9156700" cy="692150"/>
          </a:xfrm>
        </p:spPr>
        <p:txBody>
          <a:bodyPr/>
          <a:lstStyle/>
          <a:p>
            <a:pPr algn="ctr"/>
            <a:r>
              <a:rPr lang="zh-CN" altLang="en-US" sz="4000" dirty="0"/>
              <a:t>三种交换的比较 </a:t>
            </a:r>
            <a:endParaRPr lang="zh-CN" altLang="en-US" sz="4000" dirty="0"/>
          </a:p>
        </p:txBody>
      </p:sp>
      <p:grpSp>
        <p:nvGrpSpPr>
          <p:cNvPr id="154758" name="Group 134"/>
          <p:cNvGrpSpPr/>
          <p:nvPr/>
        </p:nvGrpSpPr>
        <p:grpSpPr bwMode="auto">
          <a:xfrm>
            <a:off x="8430260" y="1384300"/>
            <a:ext cx="629285" cy="396875"/>
            <a:chOff x="8430260" y="1384300"/>
            <a:chExt cx="629285" cy="396875"/>
          </a:xfrm>
        </p:grpSpPr>
        <p:sp>
          <p:nvSpPr>
            <p:cNvPr id="154628" name="AutoShape 4"/>
            <p:cNvSpPr>
              <a:spLocks noChangeArrowheads="1"/>
            </p:cNvSpPr>
            <p:nvPr/>
          </p:nvSpPr>
          <p:spPr bwMode="auto">
            <a:xfrm rot="5400000">
              <a:off x="8580120" y="1305560"/>
              <a:ext cx="335280" cy="61722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29" name="Text Box 5"/>
            <p:cNvSpPr txBox="1">
              <a:spLocks noChangeArrowheads="1"/>
            </p:cNvSpPr>
            <p:nvPr/>
          </p:nvSpPr>
          <p:spPr bwMode="auto">
            <a:xfrm rot="626605">
              <a:off x="8461375" y="1384300"/>
              <a:ext cx="422910" cy="37020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1</a:t>
              </a:r>
              <a:endParaRPr kumimoji="1" lang="en-US" altLang="zh-CN">
                <a:solidFill>
                  <a:srgbClr val="333399"/>
                </a:solidFill>
                <a:ea typeface="黑体" panose="02010609060101010101" pitchFamily="2" charset="-122"/>
              </a:endParaRPr>
            </a:p>
          </p:txBody>
        </p:sp>
        <p:sp>
          <p:nvSpPr>
            <p:cNvPr id="154630" name="Line 6"/>
            <p:cNvSpPr>
              <a:spLocks noChangeShapeType="1"/>
            </p:cNvSpPr>
            <p:nvPr/>
          </p:nvSpPr>
          <p:spPr bwMode="auto">
            <a:xfrm>
              <a:off x="8435340" y="1441450"/>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1" name="Line 7"/>
            <p:cNvSpPr>
              <a:spLocks noChangeShapeType="1"/>
            </p:cNvSpPr>
            <p:nvPr/>
          </p:nvSpPr>
          <p:spPr bwMode="auto">
            <a:xfrm>
              <a:off x="8430260" y="1681480"/>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2" name="AutoShape 8"/>
            <p:cNvSpPr>
              <a:spLocks noChangeArrowheads="1"/>
            </p:cNvSpPr>
            <p:nvPr/>
          </p:nvSpPr>
          <p:spPr bwMode="auto">
            <a:xfrm rot="746037">
              <a:off x="8764270" y="1544955"/>
              <a:ext cx="228600" cy="200025"/>
            </a:xfrm>
            <a:prstGeom prst="rightArrow">
              <a:avLst>
                <a:gd name="adj1" fmla="val 50000"/>
                <a:gd name="adj2" fmla="val 26389"/>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9" name="Group 135"/>
          <p:cNvGrpSpPr/>
          <p:nvPr/>
        </p:nvGrpSpPr>
        <p:grpSpPr bwMode="auto">
          <a:xfrm>
            <a:off x="8422005" y="1668780"/>
            <a:ext cx="631190" cy="396875"/>
            <a:chOff x="8422005" y="1668780"/>
            <a:chExt cx="631190" cy="396875"/>
          </a:xfrm>
        </p:grpSpPr>
        <p:sp>
          <p:nvSpPr>
            <p:cNvPr id="154633" name="AutoShape 9"/>
            <p:cNvSpPr>
              <a:spLocks noChangeArrowheads="1"/>
            </p:cNvSpPr>
            <p:nvPr/>
          </p:nvSpPr>
          <p:spPr bwMode="auto">
            <a:xfrm rot="5400000">
              <a:off x="8573135" y="1589405"/>
              <a:ext cx="334645" cy="61722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4" name="Text Box 10"/>
            <p:cNvSpPr txBox="1">
              <a:spLocks noChangeArrowheads="1"/>
            </p:cNvSpPr>
            <p:nvPr/>
          </p:nvSpPr>
          <p:spPr bwMode="auto">
            <a:xfrm rot="626605">
              <a:off x="8442325" y="1668780"/>
              <a:ext cx="422910" cy="36957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2</a:t>
              </a:r>
              <a:endParaRPr kumimoji="1" lang="en-US" altLang="zh-CN">
                <a:solidFill>
                  <a:srgbClr val="333399"/>
                </a:solidFill>
                <a:ea typeface="黑体" panose="02010609060101010101" pitchFamily="2" charset="-122"/>
              </a:endParaRPr>
            </a:p>
          </p:txBody>
        </p:sp>
        <p:sp>
          <p:nvSpPr>
            <p:cNvPr id="154635" name="Line 11"/>
            <p:cNvSpPr>
              <a:spLocks noChangeShapeType="1"/>
            </p:cNvSpPr>
            <p:nvPr/>
          </p:nvSpPr>
          <p:spPr bwMode="auto">
            <a:xfrm>
              <a:off x="8428355" y="1725930"/>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6" name="Line 12"/>
            <p:cNvSpPr>
              <a:spLocks noChangeShapeType="1"/>
            </p:cNvSpPr>
            <p:nvPr/>
          </p:nvSpPr>
          <p:spPr bwMode="auto">
            <a:xfrm>
              <a:off x="8422005" y="1965325"/>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7" name="AutoShape 13"/>
            <p:cNvSpPr>
              <a:spLocks noChangeArrowheads="1"/>
            </p:cNvSpPr>
            <p:nvPr/>
          </p:nvSpPr>
          <p:spPr bwMode="auto">
            <a:xfrm rot="746037">
              <a:off x="8757285" y="1828800"/>
              <a:ext cx="226695" cy="200025"/>
            </a:xfrm>
            <a:prstGeom prst="rightArrow">
              <a:avLst>
                <a:gd name="adj1" fmla="val 50000"/>
                <a:gd name="adj2" fmla="val 26190"/>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0" name="Group 136"/>
          <p:cNvGrpSpPr/>
          <p:nvPr/>
        </p:nvGrpSpPr>
        <p:grpSpPr bwMode="auto">
          <a:xfrm>
            <a:off x="8428355" y="1957705"/>
            <a:ext cx="629285" cy="387350"/>
            <a:chOff x="8428355" y="1957705"/>
            <a:chExt cx="629285" cy="387350"/>
          </a:xfrm>
        </p:grpSpPr>
        <p:sp>
          <p:nvSpPr>
            <p:cNvPr id="154638" name="AutoShape 14"/>
            <p:cNvSpPr>
              <a:spLocks noChangeArrowheads="1"/>
            </p:cNvSpPr>
            <p:nvPr/>
          </p:nvSpPr>
          <p:spPr bwMode="auto">
            <a:xfrm rot="5400000">
              <a:off x="8578215" y="1868805"/>
              <a:ext cx="334645" cy="61722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9" name="Text Box 15"/>
            <p:cNvSpPr txBox="1">
              <a:spLocks noChangeArrowheads="1"/>
            </p:cNvSpPr>
            <p:nvPr/>
          </p:nvSpPr>
          <p:spPr bwMode="auto">
            <a:xfrm rot="626605">
              <a:off x="8449310" y="1957705"/>
              <a:ext cx="422910" cy="36957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3</a:t>
              </a:r>
              <a:endParaRPr kumimoji="1" lang="en-US" altLang="zh-CN">
                <a:solidFill>
                  <a:srgbClr val="333399"/>
                </a:solidFill>
                <a:ea typeface="黑体" panose="02010609060101010101" pitchFamily="2" charset="-122"/>
              </a:endParaRPr>
            </a:p>
          </p:txBody>
        </p:sp>
        <p:sp>
          <p:nvSpPr>
            <p:cNvPr id="154640" name="Line 16"/>
            <p:cNvSpPr>
              <a:spLocks noChangeShapeType="1"/>
            </p:cNvSpPr>
            <p:nvPr/>
          </p:nvSpPr>
          <p:spPr bwMode="auto">
            <a:xfrm>
              <a:off x="8435340" y="2003425"/>
              <a:ext cx="622300" cy="10160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1" name="Line 17"/>
            <p:cNvSpPr>
              <a:spLocks noChangeShapeType="1"/>
            </p:cNvSpPr>
            <p:nvPr/>
          </p:nvSpPr>
          <p:spPr bwMode="auto">
            <a:xfrm>
              <a:off x="8428355" y="2243455"/>
              <a:ext cx="624205" cy="10160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2" name="AutoShape 18"/>
            <p:cNvSpPr>
              <a:spLocks noChangeArrowheads="1"/>
            </p:cNvSpPr>
            <p:nvPr/>
          </p:nvSpPr>
          <p:spPr bwMode="auto">
            <a:xfrm rot="746037">
              <a:off x="8762365" y="2106930"/>
              <a:ext cx="228600" cy="201295"/>
            </a:xfrm>
            <a:prstGeom prst="rightArrow">
              <a:avLst>
                <a:gd name="adj1" fmla="val 50000"/>
                <a:gd name="adj2" fmla="val 26181"/>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1" name="Group 137"/>
          <p:cNvGrpSpPr/>
          <p:nvPr/>
        </p:nvGrpSpPr>
        <p:grpSpPr bwMode="auto">
          <a:xfrm>
            <a:off x="8435340" y="2227580"/>
            <a:ext cx="629285" cy="395605"/>
            <a:chOff x="8435340" y="2227580"/>
            <a:chExt cx="629285" cy="395605"/>
          </a:xfrm>
        </p:grpSpPr>
        <p:sp>
          <p:nvSpPr>
            <p:cNvPr id="154643" name="AutoShape 19"/>
            <p:cNvSpPr>
              <a:spLocks noChangeArrowheads="1"/>
            </p:cNvSpPr>
            <p:nvPr/>
          </p:nvSpPr>
          <p:spPr bwMode="auto">
            <a:xfrm rot="5400000">
              <a:off x="8587740" y="2145665"/>
              <a:ext cx="333375" cy="61722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4" name="Text Box 20"/>
            <p:cNvSpPr txBox="1">
              <a:spLocks noChangeArrowheads="1"/>
            </p:cNvSpPr>
            <p:nvPr/>
          </p:nvSpPr>
          <p:spPr bwMode="auto">
            <a:xfrm rot="626605">
              <a:off x="8456295" y="2227580"/>
              <a:ext cx="422910" cy="36957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4</a:t>
              </a:r>
              <a:endParaRPr kumimoji="1" lang="en-US" altLang="zh-CN">
                <a:solidFill>
                  <a:srgbClr val="333399"/>
                </a:solidFill>
                <a:ea typeface="黑体" panose="02010609060101010101" pitchFamily="2" charset="-122"/>
              </a:endParaRPr>
            </a:p>
          </p:txBody>
        </p:sp>
        <p:sp>
          <p:nvSpPr>
            <p:cNvPr id="154645" name="Line 21"/>
            <p:cNvSpPr>
              <a:spLocks noChangeShapeType="1"/>
            </p:cNvSpPr>
            <p:nvPr/>
          </p:nvSpPr>
          <p:spPr bwMode="auto">
            <a:xfrm>
              <a:off x="8440420" y="2282825"/>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6" name="Line 22"/>
            <p:cNvSpPr>
              <a:spLocks noChangeShapeType="1"/>
            </p:cNvSpPr>
            <p:nvPr/>
          </p:nvSpPr>
          <p:spPr bwMode="auto">
            <a:xfrm>
              <a:off x="8435340" y="2522855"/>
              <a:ext cx="622300"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7" name="AutoShape 23"/>
            <p:cNvSpPr>
              <a:spLocks noChangeArrowheads="1"/>
            </p:cNvSpPr>
            <p:nvPr/>
          </p:nvSpPr>
          <p:spPr bwMode="auto">
            <a:xfrm rot="746037">
              <a:off x="8769350" y="2386330"/>
              <a:ext cx="226695" cy="200025"/>
            </a:xfrm>
            <a:prstGeom prst="rightArrow">
              <a:avLst>
                <a:gd name="adj1" fmla="val 50000"/>
                <a:gd name="adj2" fmla="val 26190"/>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3" name="Group 139"/>
          <p:cNvGrpSpPr/>
          <p:nvPr/>
        </p:nvGrpSpPr>
        <p:grpSpPr bwMode="auto">
          <a:xfrm>
            <a:off x="9053195" y="1779905"/>
            <a:ext cx="629285" cy="386080"/>
            <a:chOff x="9053195" y="1779905"/>
            <a:chExt cx="629285" cy="386080"/>
          </a:xfrm>
        </p:grpSpPr>
        <p:sp>
          <p:nvSpPr>
            <p:cNvPr id="154648" name="AutoShape 24"/>
            <p:cNvSpPr>
              <a:spLocks noChangeArrowheads="1"/>
            </p:cNvSpPr>
            <p:nvPr/>
          </p:nvSpPr>
          <p:spPr bwMode="auto">
            <a:xfrm rot="5400000">
              <a:off x="9204960" y="1688465"/>
              <a:ext cx="333375" cy="61722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9" name="Text Box 25"/>
            <p:cNvSpPr txBox="1">
              <a:spLocks noChangeArrowheads="1"/>
            </p:cNvSpPr>
            <p:nvPr/>
          </p:nvSpPr>
          <p:spPr bwMode="auto">
            <a:xfrm rot="626605">
              <a:off x="9063355" y="1779905"/>
              <a:ext cx="422910" cy="36957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1</a:t>
              </a:r>
              <a:endParaRPr kumimoji="1" lang="en-US" altLang="zh-CN">
                <a:solidFill>
                  <a:srgbClr val="333399"/>
                </a:solidFill>
                <a:ea typeface="黑体" panose="02010609060101010101" pitchFamily="2" charset="-122"/>
              </a:endParaRPr>
            </a:p>
          </p:txBody>
        </p:sp>
        <p:sp>
          <p:nvSpPr>
            <p:cNvPr id="154650" name="Line 26"/>
            <p:cNvSpPr>
              <a:spLocks noChangeShapeType="1"/>
            </p:cNvSpPr>
            <p:nvPr/>
          </p:nvSpPr>
          <p:spPr bwMode="auto">
            <a:xfrm>
              <a:off x="9058275" y="1825625"/>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1" name="Line 27"/>
            <p:cNvSpPr>
              <a:spLocks noChangeShapeType="1"/>
            </p:cNvSpPr>
            <p:nvPr/>
          </p:nvSpPr>
          <p:spPr bwMode="auto">
            <a:xfrm>
              <a:off x="9053195" y="2065655"/>
              <a:ext cx="622300"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2" name="AutoShape 28"/>
            <p:cNvSpPr>
              <a:spLocks noChangeArrowheads="1"/>
            </p:cNvSpPr>
            <p:nvPr/>
          </p:nvSpPr>
          <p:spPr bwMode="auto">
            <a:xfrm rot="746037">
              <a:off x="9386570" y="1929130"/>
              <a:ext cx="226695" cy="200025"/>
            </a:xfrm>
            <a:prstGeom prst="rightArrow">
              <a:avLst>
                <a:gd name="adj1" fmla="val 50000"/>
                <a:gd name="adj2" fmla="val 26190"/>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4" name="Group 140"/>
          <p:cNvGrpSpPr/>
          <p:nvPr/>
        </p:nvGrpSpPr>
        <p:grpSpPr bwMode="auto">
          <a:xfrm>
            <a:off x="9044305" y="2044700"/>
            <a:ext cx="629285" cy="405130"/>
            <a:chOff x="9044305" y="2044700"/>
            <a:chExt cx="629285" cy="405130"/>
          </a:xfrm>
        </p:grpSpPr>
        <p:sp>
          <p:nvSpPr>
            <p:cNvPr id="154653" name="AutoShape 29"/>
            <p:cNvSpPr>
              <a:spLocks noChangeArrowheads="1"/>
            </p:cNvSpPr>
            <p:nvPr/>
          </p:nvSpPr>
          <p:spPr bwMode="auto">
            <a:xfrm rot="5400000">
              <a:off x="9196705" y="1972945"/>
              <a:ext cx="333375" cy="61722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4" name="Text Box 30"/>
            <p:cNvSpPr txBox="1">
              <a:spLocks noChangeArrowheads="1"/>
            </p:cNvSpPr>
            <p:nvPr/>
          </p:nvSpPr>
          <p:spPr bwMode="auto">
            <a:xfrm rot="626605">
              <a:off x="9054465" y="2044700"/>
              <a:ext cx="422910" cy="36957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2</a:t>
              </a:r>
              <a:endParaRPr kumimoji="1" lang="en-US" altLang="zh-CN">
                <a:solidFill>
                  <a:srgbClr val="333399"/>
                </a:solidFill>
                <a:ea typeface="黑体" panose="02010609060101010101" pitchFamily="2" charset="-122"/>
              </a:endParaRPr>
            </a:p>
          </p:txBody>
        </p:sp>
        <p:sp>
          <p:nvSpPr>
            <p:cNvPr id="154655" name="Line 31"/>
            <p:cNvSpPr>
              <a:spLocks noChangeShapeType="1"/>
            </p:cNvSpPr>
            <p:nvPr/>
          </p:nvSpPr>
          <p:spPr bwMode="auto">
            <a:xfrm>
              <a:off x="9051290" y="2110105"/>
              <a:ext cx="622300"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6" name="Line 32"/>
            <p:cNvSpPr>
              <a:spLocks noChangeShapeType="1"/>
            </p:cNvSpPr>
            <p:nvPr/>
          </p:nvSpPr>
          <p:spPr bwMode="auto">
            <a:xfrm>
              <a:off x="9044305" y="2349500"/>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7" name="AutoShape 33"/>
            <p:cNvSpPr>
              <a:spLocks noChangeArrowheads="1"/>
            </p:cNvSpPr>
            <p:nvPr/>
          </p:nvSpPr>
          <p:spPr bwMode="auto">
            <a:xfrm rot="746037">
              <a:off x="9377680" y="2212975"/>
              <a:ext cx="228600" cy="201295"/>
            </a:xfrm>
            <a:prstGeom prst="rightArrow">
              <a:avLst>
                <a:gd name="adj1" fmla="val 50000"/>
                <a:gd name="adj2" fmla="val 26181"/>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5" name="Group 141"/>
          <p:cNvGrpSpPr/>
          <p:nvPr/>
        </p:nvGrpSpPr>
        <p:grpSpPr bwMode="auto">
          <a:xfrm>
            <a:off x="9051290" y="2332355"/>
            <a:ext cx="629285" cy="396875"/>
            <a:chOff x="9051290" y="2332355"/>
            <a:chExt cx="629285" cy="396875"/>
          </a:xfrm>
        </p:grpSpPr>
        <p:sp>
          <p:nvSpPr>
            <p:cNvPr id="154658" name="AutoShape 34"/>
            <p:cNvSpPr>
              <a:spLocks noChangeArrowheads="1"/>
            </p:cNvSpPr>
            <p:nvPr/>
          </p:nvSpPr>
          <p:spPr bwMode="auto">
            <a:xfrm rot="5400000">
              <a:off x="9201150" y="2252980"/>
              <a:ext cx="334645" cy="61722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9" name="Text Box 35"/>
            <p:cNvSpPr txBox="1">
              <a:spLocks noChangeArrowheads="1"/>
            </p:cNvSpPr>
            <p:nvPr/>
          </p:nvSpPr>
          <p:spPr bwMode="auto">
            <a:xfrm rot="626605">
              <a:off x="9071610" y="2332355"/>
              <a:ext cx="422910" cy="36957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3</a:t>
              </a:r>
              <a:endParaRPr kumimoji="1" lang="en-US" altLang="zh-CN">
                <a:solidFill>
                  <a:srgbClr val="333399"/>
                </a:solidFill>
                <a:ea typeface="黑体" panose="02010609060101010101" pitchFamily="2" charset="-122"/>
              </a:endParaRPr>
            </a:p>
          </p:txBody>
        </p:sp>
        <p:sp>
          <p:nvSpPr>
            <p:cNvPr id="154660" name="Line 36"/>
            <p:cNvSpPr>
              <a:spLocks noChangeShapeType="1"/>
            </p:cNvSpPr>
            <p:nvPr/>
          </p:nvSpPr>
          <p:spPr bwMode="auto">
            <a:xfrm>
              <a:off x="9056370" y="2389505"/>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1" name="Line 37"/>
            <p:cNvSpPr>
              <a:spLocks noChangeShapeType="1"/>
            </p:cNvSpPr>
            <p:nvPr/>
          </p:nvSpPr>
          <p:spPr bwMode="auto">
            <a:xfrm>
              <a:off x="9051290" y="2628900"/>
              <a:ext cx="622300"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2" name="AutoShape 38"/>
            <p:cNvSpPr>
              <a:spLocks noChangeArrowheads="1"/>
            </p:cNvSpPr>
            <p:nvPr/>
          </p:nvSpPr>
          <p:spPr bwMode="auto">
            <a:xfrm rot="746037">
              <a:off x="9384665" y="2492375"/>
              <a:ext cx="228600" cy="200025"/>
            </a:xfrm>
            <a:prstGeom prst="rightArrow">
              <a:avLst>
                <a:gd name="adj1" fmla="val 50000"/>
                <a:gd name="adj2" fmla="val 26389"/>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6" name="Group 142"/>
          <p:cNvGrpSpPr/>
          <p:nvPr/>
        </p:nvGrpSpPr>
        <p:grpSpPr bwMode="auto">
          <a:xfrm>
            <a:off x="9056370" y="2602230"/>
            <a:ext cx="631190" cy="406400"/>
            <a:chOff x="9056370" y="2602230"/>
            <a:chExt cx="631190" cy="406400"/>
          </a:xfrm>
        </p:grpSpPr>
        <p:sp>
          <p:nvSpPr>
            <p:cNvPr id="154663" name="AutoShape 39"/>
            <p:cNvSpPr>
              <a:spLocks noChangeArrowheads="1"/>
            </p:cNvSpPr>
            <p:nvPr/>
          </p:nvSpPr>
          <p:spPr bwMode="auto">
            <a:xfrm rot="5400000">
              <a:off x="9208135" y="2532380"/>
              <a:ext cx="334645" cy="61722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4" name="Text Box 40"/>
            <p:cNvSpPr txBox="1">
              <a:spLocks noChangeArrowheads="1"/>
            </p:cNvSpPr>
            <p:nvPr/>
          </p:nvSpPr>
          <p:spPr bwMode="auto">
            <a:xfrm rot="626605">
              <a:off x="9066530" y="2602230"/>
              <a:ext cx="422910" cy="36957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4</a:t>
              </a:r>
              <a:endParaRPr kumimoji="1" lang="en-US" altLang="zh-CN">
                <a:solidFill>
                  <a:srgbClr val="333399"/>
                </a:solidFill>
                <a:ea typeface="黑体" panose="02010609060101010101" pitchFamily="2" charset="-122"/>
              </a:endParaRPr>
            </a:p>
          </p:txBody>
        </p:sp>
        <p:sp>
          <p:nvSpPr>
            <p:cNvPr id="154665" name="Line 41"/>
            <p:cNvSpPr>
              <a:spLocks noChangeShapeType="1"/>
            </p:cNvSpPr>
            <p:nvPr/>
          </p:nvSpPr>
          <p:spPr bwMode="auto">
            <a:xfrm>
              <a:off x="9063355" y="2667000"/>
              <a:ext cx="624205" cy="10160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6" name="Line 42"/>
            <p:cNvSpPr>
              <a:spLocks noChangeShapeType="1"/>
            </p:cNvSpPr>
            <p:nvPr/>
          </p:nvSpPr>
          <p:spPr bwMode="auto">
            <a:xfrm>
              <a:off x="9056370" y="2907030"/>
              <a:ext cx="624205" cy="10160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7" name="AutoShape 43"/>
            <p:cNvSpPr>
              <a:spLocks noChangeArrowheads="1"/>
            </p:cNvSpPr>
            <p:nvPr/>
          </p:nvSpPr>
          <p:spPr bwMode="auto">
            <a:xfrm rot="746037">
              <a:off x="9391650" y="2770505"/>
              <a:ext cx="226695" cy="201295"/>
            </a:xfrm>
            <a:prstGeom prst="rightArrow">
              <a:avLst>
                <a:gd name="adj1" fmla="val 50000"/>
                <a:gd name="adj2" fmla="val 25984"/>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6" name="Group 132"/>
          <p:cNvGrpSpPr/>
          <p:nvPr/>
        </p:nvGrpSpPr>
        <p:grpSpPr bwMode="auto">
          <a:xfrm>
            <a:off x="7806055" y="1564005"/>
            <a:ext cx="629285" cy="395605"/>
            <a:chOff x="7806055" y="1564005"/>
            <a:chExt cx="629285" cy="395605"/>
          </a:xfrm>
        </p:grpSpPr>
        <p:sp>
          <p:nvSpPr>
            <p:cNvPr id="154673" name="AutoShape 49"/>
            <p:cNvSpPr>
              <a:spLocks noChangeArrowheads="1"/>
            </p:cNvSpPr>
            <p:nvPr/>
          </p:nvSpPr>
          <p:spPr bwMode="auto">
            <a:xfrm rot="5400000">
              <a:off x="7959090" y="1482725"/>
              <a:ext cx="333375" cy="619125"/>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4" name="Text Box 50"/>
            <p:cNvSpPr txBox="1">
              <a:spLocks noChangeArrowheads="1"/>
            </p:cNvSpPr>
            <p:nvPr/>
          </p:nvSpPr>
          <p:spPr bwMode="auto">
            <a:xfrm rot="626605">
              <a:off x="7816215" y="1564005"/>
              <a:ext cx="422910" cy="36957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3</a:t>
              </a:r>
              <a:endParaRPr kumimoji="1" lang="en-US" altLang="zh-CN">
                <a:solidFill>
                  <a:srgbClr val="333399"/>
                </a:solidFill>
                <a:ea typeface="黑体" panose="02010609060101010101" pitchFamily="2" charset="-122"/>
              </a:endParaRPr>
            </a:p>
          </p:txBody>
        </p:sp>
        <p:sp>
          <p:nvSpPr>
            <p:cNvPr id="154675" name="Line 51"/>
            <p:cNvSpPr>
              <a:spLocks noChangeShapeType="1"/>
            </p:cNvSpPr>
            <p:nvPr/>
          </p:nvSpPr>
          <p:spPr bwMode="auto">
            <a:xfrm>
              <a:off x="7813040" y="1619250"/>
              <a:ext cx="622300"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6" name="Line 52"/>
            <p:cNvSpPr>
              <a:spLocks noChangeShapeType="1"/>
            </p:cNvSpPr>
            <p:nvPr/>
          </p:nvSpPr>
          <p:spPr bwMode="auto">
            <a:xfrm>
              <a:off x="7806055" y="1859280"/>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7" name="AutoShape 53"/>
            <p:cNvSpPr>
              <a:spLocks noChangeArrowheads="1"/>
            </p:cNvSpPr>
            <p:nvPr/>
          </p:nvSpPr>
          <p:spPr bwMode="auto">
            <a:xfrm rot="746037">
              <a:off x="8139430" y="1722755"/>
              <a:ext cx="228600" cy="201295"/>
            </a:xfrm>
            <a:prstGeom prst="rightArrow">
              <a:avLst>
                <a:gd name="adj1" fmla="val 50000"/>
                <a:gd name="adj2" fmla="val 26181"/>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7" name="Group 133"/>
          <p:cNvGrpSpPr/>
          <p:nvPr/>
        </p:nvGrpSpPr>
        <p:grpSpPr bwMode="auto">
          <a:xfrm>
            <a:off x="7813040" y="1841500"/>
            <a:ext cx="629285" cy="396875"/>
            <a:chOff x="7813040" y="1841500"/>
            <a:chExt cx="629285" cy="396875"/>
          </a:xfrm>
        </p:grpSpPr>
        <p:sp>
          <p:nvSpPr>
            <p:cNvPr id="154678" name="AutoShape 54"/>
            <p:cNvSpPr>
              <a:spLocks noChangeArrowheads="1"/>
            </p:cNvSpPr>
            <p:nvPr/>
          </p:nvSpPr>
          <p:spPr bwMode="auto">
            <a:xfrm rot="5400000">
              <a:off x="7962900" y="1762760"/>
              <a:ext cx="335280" cy="61722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9" name="Text Box 55"/>
            <p:cNvSpPr txBox="1">
              <a:spLocks noChangeArrowheads="1"/>
            </p:cNvSpPr>
            <p:nvPr/>
          </p:nvSpPr>
          <p:spPr bwMode="auto">
            <a:xfrm rot="626605">
              <a:off x="7833360" y="1841500"/>
              <a:ext cx="422910" cy="37020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4</a:t>
              </a:r>
              <a:endParaRPr kumimoji="1" lang="en-US" altLang="zh-CN">
                <a:solidFill>
                  <a:srgbClr val="333399"/>
                </a:solidFill>
                <a:ea typeface="黑体" panose="02010609060101010101" pitchFamily="2" charset="-122"/>
              </a:endParaRPr>
            </a:p>
          </p:txBody>
        </p:sp>
        <p:sp>
          <p:nvSpPr>
            <p:cNvPr id="154680" name="Line 56"/>
            <p:cNvSpPr>
              <a:spLocks noChangeShapeType="1"/>
            </p:cNvSpPr>
            <p:nvPr/>
          </p:nvSpPr>
          <p:spPr bwMode="auto">
            <a:xfrm>
              <a:off x="7818120" y="1898650"/>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1" name="Line 57"/>
            <p:cNvSpPr>
              <a:spLocks noChangeShapeType="1"/>
            </p:cNvSpPr>
            <p:nvPr/>
          </p:nvSpPr>
          <p:spPr bwMode="auto">
            <a:xfrm>
              <a:off x="7813040" y="2138680"/>
              <a:ext cx="622300"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2" name="AutoShape 58"/>
            <p:cNvSpPr>
              <a:spLocks noChangeArrowheads="1"/>
            </p:cNvSpPr>
            <p:nvPr/>
          </p:nvSpPr>
          <p:spPr bwMode="auto">
            <a:xfrm rot="746037">
              <a:off x="8146415" y="2002155"/>
              <a:ext cx="228600" cy="200025"/>
            </a:xfrm>
            <a:prstGeom prst="rightArrow">
              <a:avLst>
                <a:gd name="adj1" fmla="val 50000"/>
                <a:gd name="adj2" fmla="val 26389"/>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1" name="Group 127"/>
          <p:cNvGrpSpPr/>
          <p:nvPr/>
        </p:nvGrpSpPr>
        <p:grpSpPr bwMode="auto">
          <a:xfrm>
            <a:off x="5374005" y="2300605"/>
            <a:ext cx="631190" cy="1069975"/>
            <a:chOff x="5374005" y="2300605"/>
            <a:chExt cx="631190" cy="1069975"/>
          </a:xfrm>
        </p:grpSpPr>
        <p:sp>
          <p:nvSpPr>
            <p:cNvPr id="154683" name="AutoShape 59"/>
            <p:cNvSpPr>
              <a:spLocks noChangeArrowheads="1"/>
            </p:cNvSpPr>
            <p:nvPr/>
          </p:nvSpPr>
          <p:spPr bwMode="auto">
            <a:xfrm rot="5400000">
              <a:off x="5165090" y="2528570"/>
              <a:ext cx="1069975" cy="60896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4" name="AutoShape 60"/>
            <p:cNvSpPr>
              <a:spLocks noChangeArrowheads="1"/>
            </p:cNvSpPr>
            <p:nvPr/>
          </p:nvSpPr>
          <p:spPr bwMode="auto">
            <a:xfrm rot="746037">
              <a:off x="5458460" y="3035300"/>
              <a:ext cx="390525" cy="201295"/>
            </a:xfrm>
            <a:prstGeom prst="rightArrow">
              <a:avLst>
                <a:gd name="adj1" fmla="val 50000"/>
                <a:gd name="adj2" fmla="val 44685"/>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5" name="Text Box 61"/>
            <p:cNvSpPr txBox="1">
              <a:spLocks noChangeArrowheads="1"/>
            </p:cNvSpPr>
            <p:nvPr/>
          </p:nvSpPr>
          <p:spPr bwMode="auto">
            <a:xfrm>
              <a:off x="5448300" y="2473325"/>
              <a:ext cx="415925" cy="53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b="1" dirty="0">
                  <a:solidFill>
                    <a:srgbClr val="333399"/>
                  </a:solidFill>
                  <a:ea typeface="黑体" panose="02010609060101010101" pitchFamily="2" charset="-122"/>
                </a:rPr>
                <a:t>报</a:t>
              </a:r>
              <a:endParaRPr kumimoji="1" lang="zh-CN" altLang="en-US" b="1" dirty="0">
                <a:solidFill>
                  <a:srgbClr val="333399"/>
                </a:solidFill>
                <a:ea typeface="黑体" panose="02010609060101010101" pitchFamily="2" charset="-122"/>
              </a:endParaRPr>
            </a:p>
            <a:p>
              <a:pPr>
                <a:lnSpc>
                  <a:spcPct val="80000"/>
                </a:lnSpc>
              </a:pPr>
              <a:r>
                <a:rPr kumimoji="1" lang="zh-CN" altLang="en-US" b="1" dirty="0">
                  <a:solidFill>
                    <a:srgbClr val="333399"/>
                  </a:solidFill>
                  <a:ea typeface="黑体" panose="02010609060101010101" pitchFamily="2" charset="-122"/>
                </a:rPr>
                <a:t>文</a:t>
              </a:r>
              <a:endParaRPr kumimoji="1" lang="zh-CN" altLang="en-US" b="1" dirty="0">
                <a:solidFill>
                  <a:srgbClr val="333399"/>
                </a:solidFill>
                <a:ea typeface="黑体" panose="02010609060101010101" pitchFamily="2" charset="-122"/>
              </a:endParaRPr>
            </a:p>
          </p:txBody>
        </p:sp>
        <p:sp>
          <p:nvSpPr>
            <p:cNvPr id="154686" name="Line 62"/>
            <p:cNvSpPr>
              <a:spLocks noChangeShapeType="1"/>
            </p:cNvSpPr>
            <p:nvPr/>
          </p:nvSpPr>
          <p:spPr bwMode="auto">
            <a:xfrm>
              <a:off x="5374005" y="2300605"/>
              <a:ext cx="624205" cy="9017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7" name="Line 63"/>
            <p:cNvSpPr>
              <a:spLocks noChangeShapeType="1"/>
            </p:cNvSpPr>
            <p:nvPr/>
          </p:nvSpPr>
          <p:spPr bwMode="auto">
            <a:xfrm>
              <a:off x="5374005" y="3278505"/>
              <a:ext cx="624205" cy="9207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2" name="Group 128"/>
          <p:cNvGrpSpPr/>
          <p:nvPr/>
        </p:nvGrpSpPr>
        <p:grpSpPr bwMode="auto">
          <a:xfrm>
            <a:off x="6019165" y="3637280"/>
            <a:ext cx="629285" cy="1071880"/>
            <a:chOff x="6019165" y="3637280"/>
            <a:chExt cx="629285" cy="1071880"/>
          </a:xfrm>
        </p:grpSpPr>
        <p:sp>
          <p:nvSpPr>
            <p:cNvPr id="154688" name="AutoShape 64"/>
            <p:cNvSpPr>
              <a:spLocks noChangeArrowheads="1"/>
            </p:cNvSpPr>
            <p:nvPr/>
          </p:nvSpPr>
          <p:spPr bwMode="auto">
            <a:xfrm rot="5400000">
              <a:off x="5805805" y="3867785"/>
              <a:ext cx="1071880" cy="608965"/>
            </a:xfrm>
            <a:prstGeom prst="parallelogram">
              <a:avLst>
                <a:gd name="adj" fmla="val 1829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9" name="AutoShape 65"/>
            <p:cNvSpPr>
              <a:spLocks noChangeArrowheads="1"/>
            </p:cNvSpPr>
            <p:nvPr/>
          </p:nvSpPr>
          <p:spPr bwMode="auto">
            <a:xfrm rot="746037">
              <a:off x="6103620" y="4373880"/>
              <a:ext cx="388620" cy="200025"/>
            </a:xfrm>
            <a:prstGeom prst="rightArrow">
              <a:avLst>
                <a:gd name="adj1" fmla="val 50000"/>
                <a:gd name="adj2" fmla="val 44841"/>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0" name="Text Box 66"/>
            <p:cNvSpPr txBox="1">
              <a:spLocks noChangeArrowheads="1"/>
            </p:cNvSpPr>
            <p:nvPr/>
          </p:nvSpPr>
          <p:spPr bwMode="auto">
            <a:xfrm>
              <a:off x="6091555" y="3811905"/>
              <a:ext cx="415925" cy="53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b="1" dirty="0">
                  <a:solidFill>
                    <a:srgbClr val="333399"/>
                  </a:solidFill>
                  <a:ea typeface="黑体" panose="02010609060101010101" pitchFamily="2" charset="-122"/>
                </a:rPr>
                <a:t>报</a:t>
              </a:r>
              <a:endParaRPr kumimoji="1" lang="zh-CN" altLang="en-US" b="1" dirty="0">
                <a:solidFill>
                  <a:srgbClr val="333399"/>
                </a:solidFill>
                <a:ea typeface="黑体" panose="02010609060101010101" pitchFamily="2" charset="-122"/>
              </a:endParaRPr>
            </a:p>
            <a:p>
              <a:pPr>
                <a:lnSpc>
                  <a:spcPct val="80000"/>
                </a:lnSpc>
              </a:pPr>
              <a:r>
                <a:rPr kumimoji="1" lang="zh-CN" altLang="en-US" b="1" dirty="0">
                  <a:solidFill>
                    <a:srgbClr val="333399"/>
                  </a:solidFill>
                  <a:ea typeface="黑体" panose="02010609060101010101" pitchFamily="2" charset="-122"/>
                </a:rPr>
                <a:t>文</a:t>
              </a:r>
              <a:endParaRPr kumimoji="1" lang="zh-CN" altLang="en-US" b="1" dirty="0">
                <a:solidFill>
                  <a:srgbClr val="333399"/>
                </a:solidFill>
                <a:ea typeface="黑体" panose="02010609060101010101" pitchFamily="2" charset="-122"/>
              </a:endParaRPr>
            </a:p>
          </p:txBody>
        </p:sp>
        <p:sp>
          <p:nvSpPr>
            <p:cNvPr id="154691" name="Line 67"/>
            <p:cNvSpPr>
              <a:spLocks noChangeShapeType="1"/>
            </p:cNvSpPr>
            <p:nvPr/>
          </p:nvSpPr>
          <p:spPr bwMode="auto">
            <a:xfrm>
              <a:off x="6019165" y="3637280"/>
              <a:ext cx="622300" cy="9207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2" name="Line 68"/>
            <p:cNvSpPr>
              <a:spLocks noChangeShapeType="1"/>
            </p:cNvSpPr>
            <p:nvPr/>
          </p:nvSpPr>
          <p:spPr bwMode="auto">
            <a:xfrm>
              <a:off x="6019165" y="4616450"/>
              <a:ext cx="622300" cy="9207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0" name="Group 126"/>
          <p:cNvGrpSpPr/>
          <p:nvPr/>
        </p:nvGrpSpPr>
        <p:grpSpPr bwMode="auto">
          <a:xfrm>
            <a:off x="4760595" y="1028700"/>
            <a:ext cx="621030" cy="1069975"/>
            <a:chOff x="4760595" y="1028700"/>
            <a:chExt cx="621030" cy="1069975"/>
          </a:xfrm>
        </p:grpSpPr>
        <p:sp>
          <p:nvSpPr>
            <p:cNvPr id="154693" name="AutoShape 69"/>
            <p:cNvSpPr>
              <a:spLocks noChangeArrowheads="1"/>
            </p:cNvSpPr>
            <p:nvPr/>
          </p:nvSpPr>
          <p:spPr bwMode="auto">
            <a:xfrm rot="5400000">
              <a:off x="4540885" y="1257300"/>
              <a:ext cx="1069975" cy="60896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4" name="AutoShape 70"/>
            <p:cNvSpPr>
              <a:spLocks noChangeArrowheads="1"/>
            </p:cNvSpPr>
            <p:nvPr/>
          </p:nvSpPr>
          <p:spPr bwMode="auto">
            <a:xfrm rot="746037">
              <a:off x="4836160" y="1764030"/>
              <a:ext cx="388620" cy="201295"/>
            </a:xfrm>
            <a:prstGeom prst="rightArrow">
              <a:avLst>
                <a:gd name="adj1" fmla="val 50000"/>
                <a:gd name="adj2" fmla="val 44488"/>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5" name="Text Box 71"/>
            <p:cNvSpPr txBox="1">
              <a:spLocks noChangeArrowheads="1"/>
            </p:cNvSpPr>
            <p:nvPr/>
          </p:nvSpPr>
          <p:spPr bwMode="auto">
            <a:xfrm>
              <a:off x="4843145" y="1203325"/>
              <a:ext cx="415925" cy="53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b="1" dirty="0">
                  <a:solidFill>
                    <a:srgbClr val="333399"/>
                  </a:solidFill>
                  <a:ea typeface="黑体" panose="02010609060101010101" pitchFamily="2" charset="-122"/>
                </a:rPr>
                <a:t>报</a:t>
              </a:r>
              <a:endParaRPr kumimoji="1" lang="zh-CN" altLang="en-US" b="1" dirty="0">
                <a:solidFill>
                  <a:srgbClr val="333399"/>
                </a:solidFill>
                <a:ea typeface="黑体" panose="02010609060101010101" pitchFamily="2" charset="-122"/>
              </a:endParaRPr>
            </a:p>
            <a:p>
              <a:pPr>
                <a:lnSpc>
                  <a:spcPct val="80000"/>
                </a:lnSpc>
              </a:pPr>
              <a:r>
                <a:rPr kumimoji="1" lang="zh-CN" altLang="en-US" b="1" dirty="0">
                  <a:solidFill>
                    <a:srgbClr val="333399"/>
                  </a:solidFill>
                  <a:ea typeface="黑体" panose="02010609060101010101" pitchFamily="2" charset="-122"/>
                </a:rPr>
                <a:t>文</a:t>
              </a:r>
              <a:endParaRPr kumimoji="1" lang="zh-CN" altLang="en-US" b="1" dirty="0">
                <a:solidFill>
                  <a:srgbClr val="333399"/>
                </a:solidFill>
                <a:ea typeface="黑体" panose="02010609060101010101" pitchFamily="2" charset="-122"/>
              </a:endParaRPr>
            </a:p>
          </p:txBody>
        </p:sp>
        <p:sp>
          <p:nvSpPr>
            <p:cNvPr id="154696" name="Line 72"/>
            <p:cNvSpPr>
              <a:spLocks noChangeShapeType="1"/>
            </p:cNvSpPr>
            <p:nvPr/>
          </p:nvSpPr>
          <p:spPr bwMode="auto">
            <a:xfrm>
              <a:off x="4760595" y="1036955"/>
              <a:ext cx="614045" cy="8382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7" name="Line 73"/>
            <p:cNvSpPr>
              <a:spLocks noChangeShapeType="1"/>
            </p:cNvSpPr>
            <p:nvPr/>
          </p:nvSpPr>
          <p:spPr bwMode="auto">
            <a:xfrm>
              <a:off x="4760595" y="1998980"/>
              <a:ext cx="61404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698" name="Line 74"/>
          <p:cNvSpPr>
            <a:spLocks noChangeShapeType="1"/>
          </p:cNvSpPr>
          <p:nvPr/>
        </p:nvSpPr>
        <p:spPr bwMode="auto">
          <a:xfrm>
            <a:off x="2472690" y="1028700"/>
            <a:ext cx="0" cy="38131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9" name="Line 75"/>
          <p:cNvSpPr>
            <a:spLocks noChangeShapeType="1"/>
          </p:cNvSpPr>
          <p:nvPr/>
        </p:nvSpPr>
        <p:spPr bwMode="auto">
          <a:xfrm>
            <a:off x="3097530" y="1028700"/>
            <a:ext cx="0" cy="38131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0" name="Text Box 76"/>
          <p:cNvSpPr txBox="1">
            <a:spLocks noChangeArrowheads="1"/>
          </p:cNvSpPr>
          <p:nvPr/>
        </p:nvSpPr>
        <p:spPr bwMode="auto">
          <a:xfrm>
            <a:off x="1692910" y="4600575"/>
            <a:ext cx="245872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333399"/>
                </a:solidFill>
                <a:ea typeface="黑体" panose="02010609060101010101" pitchFamily="2" charset="-122"/>
              </a:rPr>
              <a:t>  A         B          C         D </a:t>
            </a:r>
            <a:endParaRPr kumimoji="1" lang="en-US" altLang="zh-CN" sz="2000" b="1" dirty="0">
              <a:solidFill>
                <a:srgbClr val="333399"/>
              </a:solidFill>
              <a:ea typeface="黑体" panose="02010609060101010101" pitchFamily="2" charset="-122"/>
            </a:endParaRPr>
          </a:p>
        </p:txBody>
      </p:sp>
      <p:sp>
        <p:nvSpPr>
          <p:cNvPr id="154701" name="Text Box 77"/>
          <p:cNvSpPr txBox="1">
            <a:spLocks noChangeArrowheads="1"/>
          </p:cNvSpPr>
          <p:nvPr/>
        </p:nvSpPr>
        <p:spPr bwMode="auto">
          <a:xfrm>
            <a:off x="4614545" y="4600575"/>
            <a:ext cx="235331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333399"/>
                </a:solidFill>
                <a:ea typeface="黑体" panose="02010609060101010101" pitchFamily="2" charset="-122"/>
              </a:rPr>
              <a:t>   A       B          C         D</a:t>
            </a:r>
            <a:endParaRPr kumimoji="1" lang="en-US" altLang="zh-CN" sz="2000" b="1" dirty="0">
              <a:solidFill>
                <a:srgbClr val="333399"/>
              </a:solidFill>
              <a:ea typeface="黑体" panose="02010609060101010101" pitchFamily="2" charset="-122"/>
            </a:endParaRPr>
          </a:p>
        </p:txBody>
      </p:sp>
      <p:sp>
        <p:nvSpPr>
          <p:cNvPr id="154702" name="Text Box 78"/>
          <p:cNvSpPr txBox="1">
            <a:spLocks noChangeArrowheads="1"/>
          </p:cNvSpPr>
          <p:nvPr/>
        </p:nvSpPr>
        <p:spPr bwMode="auto">
          <a:xfrm>
            <a:off x="7656830" y="4600575"/>
            <a:ext cx="235331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333399"/>
                </a:solidFill>
                <a:ea typeface="黑体" panose="02010609060101010101" pitchFamily="2" charset="-122"/>
              </a:rPr>
              <a:t>  A         B         C         D</a:t>
            </a:r>
            <a:endParaRPr kumimoji="1" lang="en-US" altLang="zh-CN" sz="2000" b="1" dirty="0">
              <a:solidFill>
                <a:srgbClr val="333399"/>
              </a:solidFill>
              <a:ea typeface="黑体" panose="02010609060101010101" pitchFamily="2" charset="-122"/>
            </a:endParaRPr>
          </a:p>
        </p:txBody>
      </p:sp>
      <p:sp>
        <p:nvSpPr>
          <p:cNvPr id="154703" name="Line 79"/>
          <p:cNvSpPr>
            <a:spLocks noChangeShapeType="1"/>
          </p:cNvSpPr>
          <p:nvPr/>
        </p:nvSpPr>
        <p:spPr bwMode="auto">
          <a:xfrm>
            <a:off x="1848485" y="1162050"/>
            <a:ext cx="624205" cy="666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4" name="Line 80"/>
          <p:cNvSpPr>
            <a:spLocks noChangeShapeType="1"/>
          </p:cNvSpPr>
          <p:nvPr/>
        </p:nvSpPr>
        <p:spPr bwMode="auto">
          <a:xfrm>
            <a:off x="2472690" y="1430655"/>
            <a:ext cx="624205" cy="666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5" name="Line 81"/>
          <p:cNvSpPr>
            <a:spLocks noChangeShapeType="1"/>
          </p:cNvSpPr>
          <p:nvPr/>
        </p:nvSpPr>
        <p:spPr bwMode="auto">
          <a:xfrm>
            <a:off x="3097530" y="1697355"/>
            <a:ext cx="622300" cy="666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6" name="Line 82"/>
          <p:cNvSpPr>
            <a:spLocks noChangeShapeType="1"/>
          </p:cNvSpPr>
          <p:nvPr/>
        </p:nvSpPr>
        <p:spPr bwMode="auto">
          <a:xfrm flipH="1">
            <a:off x="1848485" y="2098675"/>
            <a:ext cx="1871345" cy="26797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11" name="Text Box 87"/>
          <p:cNvSpPr txBox="1">
            <a:spLocks noChangeArrowheads="1"/>
          </p:cNvSpPr>
          <p:nvPr/>
        </p:nvSpPr>
        <p:spPr bwMode="auto">
          <a:xfrm>
            <a:off x="5093970" y="588645"/>
            <a:ext cx="1416050"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C00000"/>
                </a:solidFill>
                <a:ea typeface="黑体" panose="02010609060101010101" pitchFamily="2" charset="-122"/>
              </a:rPr>
              <a:t>报文交换</a:t>
            </a:r>
            <a:endParaRPr kumimoji="1" lang="zh-CN" altLang="en-US" sz="2400">
              <a:solidFill>
                <a:srgbClr val="C00000"/>
              </a:solidFill>
              <a:ea typeface="黑体" panose="02010609060101010101" pitchFamily="2" charset="-122"/>
            </a:endParaRPr>
          </a:p>
        </p:txBody>
      </p:sp>
      <p:sp>
        <p:nvSpPr>
          <p:cNvPr id="154712" name="Text Box 88"/>
          <p:cNvSpPr txBox="1">
            <a:spLocks noChangeArrowheads="1"/>
          </p:cNvSpPr>
          <p:nvPr/>
        </p:nvSpPr>
        <p:spPr bwMode="auto">
          <a:xfrm>
            <a:off x="2105025" y="588645"/>
            <a:ext cx="1416050"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solidFill>
                  <a:srgbClr val="C00000"/>
                </a:solidFill>
                <a:ea typeface="黑体" panose="02010609060101010101" pitchFamily="2" charset="-122"/>
              </a:rPr>
              <a:t>电路交换</a:t>
            </a:r>
            <a:endParaRPr kumimoji="1" lang="zh-CN" altLang="en-US" sz="2400" dirty="0">
              <a:solidFill>
                <a:srgbClr val="C00000"/>
              </a:solidFill>
              <a:ea typeface="黑体" panose="02010609060101010101" pitchFamily="2" charset="-122"/>
            </a:endParaRPr>
          </a:p>
        </p:txBody>
      </p:sp>
      <p:sp>
        <p:nvSpPr>
          <p:cNvPr id="154713" name="Text Box 89"/>
          <p:cNvSpPr txBox="1">
            <a:spLocks noChangeArrowheads="1"/>
          </p:cNvSpPr>
          <p:nvPr/>
        </p:nvSpPr>
        <p:spPr bwMode="auto">
          <a:xfrm>
            <a:off x="8074660" y="588645"/>
            <a:ext cx="1416050"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C00000"/>
                </a:solidFill>
                <a:ea typeface="黑体" panose="02010609060101010101" pitchFamily="2" charset="-122"/>
              </a:rPr>
              <a:t>分组交换</a:t>
            </a:r>
            <a:endParaRPr kumimoji="1" lang="zh-CN" altLang="en-US" sz="2400">
              <a:solidFill>
                <a:srgbClr val="C00000"/>
              </a:solidFill>
              <a:ea typeface="黑体" panose="02010609060101010101" pitchFamily="2" charset="-122"/>
            </a:endParaRPr>
          </a:p>
        </p:txBody>
      </p:sp>
      <p:sp>
        <p:nvSpPr>
          <p:cNvPr id="154714" name="Line 90"/>
          <p:cNvSpPr>
            <a:spLocks noChangeShapeType="1"/>
          </p:cNvSpPr>
          <p:nvPr/>
        </p:nvSpPr>
        <p:spPr bwMode="auto">
          <a:xfrm>
            <a:off x="4232275" y="1497330"/>
            <a:ext cx="0" cy="274320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15" name="Text Box 91"/>
          <p:cNvSpPr txBox="1">
            <a:spLocks noChangeArrowheads="1"/>
          </p:cNvSpPr>
          <p:nvPr/>
        </p:nvSpPr>
        <p:spPr bwMode="auto">
          <a:xfrm>
            <a:off x="4122420" y="4256405"/>
            <a:ext cx="24892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t</a:t>
            </a:r>
            <a:endParaRPr kumimoji="1" lang="en-US" altLang="zh-CN">
              <a:solidFill>
                <a:srgbClr val="333399"/>
              </a:solidFill>
              <a:ea typeface="黑体" panose="02010609060101010101" pitchFamily="2" charset="-122"/>
            </a:endParaRPr>
          </a:p>
        </p:txBody>
      </p:sp>
      <p:grpSp>
        <p:nvGrpSpPr>
          <p:cNvPr id="154746" name="Group 122"/>
          <p:cNvGrpSpPr/>
          <p:nvPr/>
        </p:nvGrpSpPr>
        <p:grpSpPr bwMode="auto">
          <a:xfrm>
            <a:off x="628650" y="1160780"/>
            <a:ext cx="1202055" cy="1230630"/>
            <a:chOff x="628650" y="1160780"/>
            <a:chExt cx="1202055" cy="1230630"/>
          </a:xfrm>
        </p:grpSpPr>
        <p:sp>
          <p:nvSpPr>
            <p:cNvPr id="154716" name="Line 92"/>
            <p:cNvSpPr>
              <a:spLocks noChangeShapeType="1"/>
            </p:cNvSpPr>
            <p:nvPr/>
          </p:nvSpPr>
          <p:spPr bwMode="auto">
            <a:xfrm>
              <a:off x="1517650" y="1162050"/>
              <a:ext cx="313055"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18" name="Line 94"/>
            <p:cNvSpPr>
              <a:spLocks noChangeShapeType="1"/>
            </p:cNvSpPr>
            <p:nvPr/>
          </p:nvSpPr>
          <p:spPr bwMode="auto">
            <a:xfrm>
              <a:off x="1504315" y="2390775"/>
              <a:ext cx="311150"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19" name="Text Box 95"/>
            <p:cNvSpPr txBox="1">
              <a:spLocks noChangeArrowheads="1"/>
            </p:cNvSpPr>
            <p:nvPr/>
          </p:nvSpPr>
          <p:spPr bwMode="auto">
            <a:xfrm>
              <a:off x="628650" y="1573530"/>
              <a:ext cx="1107440" cy="34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dirty="0">
                  <a:solidFill>
                    <a:srgbClr val="333399"/>
                  </a:solidFill>
                  <a:ea typeface="黑体" panose="02010609060101010101" pitchFamily="2" charset="-122"/>
                </a:rPr>
                <a:t>连接建立</a:t>
              </a:r>
              <a:endParaRPr kumimoji="1" lang="zh-CN" altLang="en-US" b="1" dirty="0">
                <a:solidFill>
                  <a:srgbClr val="333399"/>
                </a:solidFill>
                <a:ea typeface="黑体" panose="02010609060101010101" pitchFamily="2" charset="-122"/>
              </a:endParaRPr>
            </a:p>
          </p:txBody>
        </p:sp>
        <p:sp>
          <p:nvSpPr>
            <p:cNvPr id="154721" name="Line 97"/>
            <p:cNvSpPr>
              <a:spLocks noChangeShapeType="1"/>
            </p:cNvSpPr>
            <p:nvPr/>
          </p:nvSpPr>
          <p:spPr bwMode="auto">
            <a:xfrm>
              <a:off x="1672590" y="1160780"/>
              <a:ext cx="0" cy="1204595"/>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154747" name="Group 123"/>
          <p:cNvGrpSpPr/>
          <p:nvPr/>
        </p:nvGrpSpPr>
        <p:grpSpPr bwMode="auto">
          <a:xfrm>
            <a:off x="622300" y="2387600"/>
            <a:ext cx="1202055" cy="1010920"/>
            <a:chOff x="622300" y="2387600"/>
            <a:chExt cx="1202055" cy="1010920"/>
          </a:xfrm>
        </p:grpSpPr>
        <p:sp>
          <p:nvSpPr>
            <p:cNvPr id="154717" name="Line 93"/>
            <p:cNvSpPr>
              <a:spLocks noChangeShapeType="1"/>
            </p:cNvSpPr>
            <p:nvPr/>
          </p:nvSpPr>
          <p:spPr bwMode="auto">
            <a:xfrm>
              <a:off x="1511935" y="3395980"/>
              <a:ext cx="313055"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20" name="Text Box 96"/>
            <p:cNvSpPr txBox="1">
              <a:spLocks noChangeArrowheads="1"/>
            </p:cNvSpPr>
            <p:nvPr/>
          </p:nvSpPr>
          <p:spPr bwMode="auto">
            <a:xfrm>
              <a:off x="622300" y="2640330"/>
              <a:ext cx="1107440" cy="34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333399"/>
                  </a:solidFill>
                  <a:ea typeface="黑体" panose="02010609060101010101" pitchFamily="2" charset="-122"/>
                </a:rPr>
                <a:t>数据传送</a:t>
              </a:r>
              <a:endParaRPr kumimoji="1" lang="zh-CN" altLang="en-US" b="1">
                <a:solidFill>
                  <a:srgbClr val="333399"/>
                </a:solidFill>
                <a:ea typeface="黑体" panose="02010609060101010101" pitchFamily="2" charset="-122"/>
              </a:endParaRPr>
            </a:p>
          </p:txBody>
        </p:sp>
        <p:sp>
          <p:nvSpPr>
            <p:cNvPr id="154722" name="Line 98"/>
            <p:cNvSpPr>
              <a:spLocks noChangeShapeType="1"/>
            </p:cNvSpPr>
            <p:nvPr/>
          </p:nvSpPr>
          <p:spPr bwMode="auto">
            <a:xfrm>
              <a:off x="1668145" y="2387600"/>
              <a:ext cx="0" cy="1010920"/>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154723" name="Freeform 99"/>
          <p:cNvSpPr/>
          <p:nvPr/>
        </p:nvSpPr>
        <p:spPr bwMode="auto">
          <a:xfrm>
            <a:off x="1843405" y="1028700"/>
            <a:ext cx="5080" cy="3820795"/>
          </a:xfrm>
          <a:custGeom>
            <a:avLst/>
            <a:gdLst>
              <a:gd name="T0" fmla="*/ 3 w 3"/>
              <a:gd name="T1" fmla="*/ 0 h 2742"/>
              <a:gd name="T2" fmla="*/ 0 w 3"/>
              <a:gd name="T3" fmla="*/ 2742 h 2742"/>
            </a:gdLst>
            <a:ahLst/>
            <a:cxnLst>
              <a:cxn ang="0">
                <a:pos x="T0" y="T1"/>
              </a:cxn>
              <a:cxn ang="0">
                <a:pos x="T2" y="T3"/>
              </a:cxn>
            </a:cxnLst>
            <a:rect l="0" t="0" r="r" b="b"/>
            <a:pathLst>
              <a:path w="3" h="2742">
                <a:moveTo>
                  <a:pt x="3" y="0"/>
                </a:moveTo>
                <a:lnTo>
                  <a:pt x="0" y="2742"/>
                </a:lnTo>
              </a:path>
            </a:pathLst>
          </a:cu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4" name="Freeform 100"/>
          <p:cNvSpPr/>
          <p:nvPr/>
        </p:nvSpPr>
        <p:spPr bwMode="auto">
          <a:xfrm>
            <a:off x="6643370" y="1006475"/>
            <a:ext cx="5080"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5" name="Line 101"/>
          <p:cNvSpPr>
            <a:spLocks noChangeShapeType="1"/>
          </p:cNvSpPr>
          <p:nvPr/>
        </p:nvSpPr>
        <p:spPr bwMode="auto">
          <a:xfrm>
            <a:off x="9678670" y="1056005"/>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6" name="Line 102"/>
          <p:cNvSpPr>
            <a:spLocks noChangeShapeType="1"/>
          </p:cNvSpPr>
          <p:nvPr/>
        </p:nvSpPr>
        <p:spPr bwMode="auto">
          <a:xfrm>
            <a:off x="9053195" y="10414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7" name="Line 103"/>
          <p:cNvSpPr>
            <a:spLocks noChangeShapeType="1"/>
          </p:cNvSpPr>
          <p:nvPr/>
        </p:nvSpPr>
        <p:spPr bwMode="auto">
          <a:xfrm>
            <a:off x="8437245" y="10287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8" name="Line 104"/>
          <p:cNvSpPr>
            <a:spLocks noChangeShapeType="1"/>
          </p:cNvSpPr>
          <p:nvPr/>
        </p:nvSpPr>
        <p:spPr bwMode="auto">
          <a:xfrm>
            <a:off x="4756785" y="1006475"/>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9" name="Line 105"/>
          <p:cNvSpPr>
            <a:spLocks noChangeShapeType="1"/>
          </p:cNvSpPr>
          <p:nvPr/>
        </p:nvSpPr>
        <p:spPr bwMode="auto">
          <a:xfrm>
            <a:off x="5374005" y="1006475"/>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0" name="Line 106"/>
          <p:cNvSpPr>
            <a:spLocks noChangeShapeType="1"/>
          </p:cNvSpPr>
          <p:nvPr/>
        </p:nvSpPr>
        <p:spPr bwMode="auto">
          <a:xfrm>
            <a:off x="6017260" y="1006475"/>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4749" name="Group 125"/>
          <p:cNvGrpSpPr/>
          <p:nvPr/>
        </p:nvGrpSpPr>
        <p:grpSpPr bwMode="auto">
          <a:xfrm>
            <a:off x="1833245" y="2374900"/>
            <a:ext cx="1913890" cy="1279525"/>
            <a:chOff x="1833245" y="2374900"/>
            <a:chExt cx="1913890" cy="1279525"/>
          </a:xfrm>
        </p:grpSpPr>
        <p:sp>
          <p:nvSpPr>
            <p:cNvPr id="154707" name="Line 83"/>
            <p:cNvSpPr>
              <a:spLocks noChangeShapeType="1"/>
            </p:cNvSpPr>
            <p:nvPr/>
          </p:nvSpPr>
          <p:spPr bwMode="auto">
            <a:xfrm>
              <a:off x="1874520" y="2422525"/>
              <a:ext cx="1872615" cy="2667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8" name="AutoShape 84"/>
            <p:cNvSpPr>
              <a:spLocks noChangeArrowheads="1"/>
            </p:cNvSpPr>
            <p:nvPr/>
          </p:nvSpPr>
          <p:spPr bwMode="auto">
            <a:xfrm rot="5400000">
              <a:off x="2158365" y="2070100"/>
              <a:ext cx="1258570" cy="1877695"/>
            </a:xfrm>
            <a:prstGeom prst="parallelogram">
              <a:avLst>
                <a:gd name="adj" fmla="val 21176"/>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9" name="Text Box 85"/>
            <p:cNvSpPr txBox="1">
              <a:spLocks noChangeArrowheads="1"/>
            </p:cNvSpPr>
            <p:nvPr/>
          </p:nvSpPr>
          <p:spPr bwMode="auto">
            <a:xfrm>
              <a:off x="2342515" y="2678430"/>
              <a:ext cx="64643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333399"/>
                  </a:solidFill>
                  <a:ea typeface="黑体" panose="02010609060101010101" pitchFamily="2" charset="-122"/>
                </a:rPr>
                <a:t>报文</a:t>
              </a:r>
              <a:endParaRPr kumimoji="1" lang="zh-CN" altLang="en-US" b="1" dirty="0">
                <a:solidFill>
                  <a:srgbClr val="333399"/>
                </a:solidFill>
                <a:ea typeface="黑体" panose="02010609060101010101" pitchFamily="2" charset="-122"/>
              </a:endParaRPr>
            </a:p>
          </p:txBody>
        </p:sp>
        <p:sp>
          <p:nvSpPr>
            <p:cNvPr id="154710" name="AutoShape 86"/>
            <p:cNvSpPr>
              <a:spLocks noChangeArrowheads="1"/>
            </p:cNvSpPr>
            <p:nvPr/>
          </p:nvSpPr>
          <p:spPr bwMode="auto">
            <a:xfrm rot="746037">
              <a:off x="2447290" y="3180080"/>
              <a:ext cx="701675" cy="201295"/>
            </a:xfrm>
            <a:prstGeom prst="rightArrow">
              <a:avLst>
                <a:gd name="adj1" fmla="val 50000"/>
                <a:gd name="adj2" fmla="val 80315"/>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2" name="Line 108"/>
            <p:cNvSpPr>
              <a:spLocks noChangeShapeType="1"/>
            </p:cNvSpPr>
            <p:nvPr/>
          </p:nvSpPr>
          <p:spPr bwMode="auto">
            <a:xfrm>
              <a:off x="1843405" y="2374900"/>
              <a:ext cx="1881505" cy="27622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3" name="Line 109"/>
            <p:cNvSpPr>
              <a:spLocks noChangeShapeType="1"/>
            </p:cNvSpPr>
            <p:nvPr/>
          </p:nvSpPr>
          <p:spPr bwMode="auto">
            <a:xfrm>
              <a:off x="1833245" y="3370580"/>
              <a:ext cx="1891665" cy="28384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5" name="Group 131"/>
          <p:cNvGrpSpPr/>
          <p:nvPr/>
        </p:nvGrpSpPr>
        <p:grpSpPr bwMode="auto">
          <a:xfrm>
            <a:off x="7799070" y="1294130"/>
            <a:ext cx="631190" cy="387350"/>
            <a:chOff x="7799070" y="1294130"/>
            <a:chExt cx="631190" cy="387350"/>
          </a:xfrm>
        </p:grpSpPr>
        <p:sp>
          <p:nvSpPr>
            <p:cNvPr id="154668" name="AutoShape 44"/>
            <p:cNvSpPr>
              <a:spLocks noChangeArrowheads="1"/>
            </p:cNvSpPr>
            <p:nvPr/>
          </p:nvSpPr>
          <p:spPr bwMode="auto">
            <a:xfrm rot="5400000">
              <a:off x="7950835" y="1205230"/>
              <a:ext cx="334645" cy="61722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9" name="Text Box 45"/>
            <p:cNvSpPr txBox="1">
              <a:spLocks noChangeArrowheads="1"/>
            </p:cNvSpPr>
            <p:nvPr/>
          </p:nvSpPr>
          <p:spPr bwMode="auto">
            <a:xfrm rot="626605">
              <a:off x="7830185" y="1294130"/>
              <a:ext cx="422910" cy="36957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2</a:t>
              </a:r>
              <a:endParaRPr kumimoji="1" lang="en-US" altLang="zh-CN">
                <a:solidFill>
                  <a:srgbClr val="333399"/>
                </a:solidFill>
                <a:ea typeface="黑体" panose="02010609060101010101" pitchFamily="2" charset="-122"/>
              </a:endParaRPr>
            </a:p>
          </p:txBody>
        </p:sp>
        <p:sp>
          <p:nvSpPr>
            <p:cNvPr id="154671" name="Line 47"/>
            <p:cNvSpPr>
              <a:spLocks noChangeShapeType="1"/>
            </p:cNvSpPr>
            <p:nvPr/>
          </p:nvSpPr>
          <p:spPr bwMode="auto">
            <a:xfrm>
              <a:off x="7799070" y="1581150"/>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2" name="AutoShape 48"/>
            <p:cNvSpPr>
              <a:spLocks noChangeArrowheads="1"/>
            </p:cNvSpPr>
            <p:nvPr/>
          </p:nvSpPr>
          <p:spPr bwMode="auto">
            <a:xfrm rot="746037">
              <a:off x="8134350" y="1444625"/>
              <a:ext cx="226695" cy="200025"/>
            </a:xfrm>
            <a:prstGeom prst="rightArrow">
              <a:avLst>
                <a:gd name="adj1" fmla="val 50000"/>
                <a:gd name="adj2" fmla="val 26190"/>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0" name="Line 46"/>
            <p:cNvSpPr>
              <a:spLocks noChangeShapeType="1"/>
            </p:cNvSpPr>
            <p:nvPr/>
          </p:nvSpPr>
          <p:spPr bwMode="auto">
            <a:xfrm>
              <a:off x="7806055" y="1341755"/>
              <a:ext cx="624205" cy="9969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4" name="Group 130"/>
          <p:cNvGrpSpPr/>
          <p:nvPr/>
        </p:nvGrpSpPr>
        <p:grpSpPr bwMode="auto">
          <a:xfrm>
            <a:off x="7807960" y="1000125"/>
            <a:ext cx="629285" cy="396875"/>
            <a:chOff x="7807960" y="1000125"/>
            <a:chExt cx="629285" cy="396875"/>
          </a:xfrm>
        </p:grpSpPr>
        <p:sp>
          <p:nvSpPr>
            <p:cNvPr id="154734" name="AutoShape 110"/>
            <p:cNvSpPr>
              <a:spLocks noChangeArrowheads="1"/>
            </p:cNvSpPr>
            <p:nvPr/>
          </p:nvSpPr>
          <p:spPr bwMode="auto">
            <a:xfrm rot="5400000">
              <a:off x="7957820" y="921385"/>
              <a:ext cx="335280" cy="61722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5" name="Text Box 111"/>
            <p:cNvSpPr txBox="1">
              <a:spLocks noChangeArrowheads="1"/>
            </p:cNvSpPr>
            <p:nvPr/>
          </p:nvSpPr>
          <p:spPr bwMode="auto">
            <a:xfrm rot="626605">
              <a:off x="7828280" y="1000125"/>
              <a:ext cx="422910" cy="37020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dirty="0">
                  <a:solidFill>
                    <a:srgbClr val="333399"/>
                  </a:solidFill>
                  <a:ea typeface="黑体" panose="02010609060101010101" pitchFamily="2" charset="-122"/>
                </a:rPr>
                <a:t>P</a:t>
              </a:r>
              <a:r>
                <a:rPr kumimoji="1" lang="en-US" altLang="zh-CN" baseline="-25000" dirty="0">
                  <a:solidFill>
                    <a:srgbClr val="333399"/>
                  </a:solidFill>
                  <a:ea typeface="黑体" panose="02010609060101010101" pitchFamily="2" charset="-122"/>
                </a:rPr>
                <a:t>1</a:t>
              </a:r>
              <a:endParaRPr kumimoji="1" lang="en-US" altLang="zh-CN" dirty="0">
                <a:solidFill>
                  <a:srgbClr val="333399"/>
                </a:solidFill>
                <a:ea typeface="黑体" panose="02010609060101010101" pitchFamily="2" charset="-122"/>
              </a:endParaRPr>
            </a:p>
          </p:txBody>
        </p:sp>
        <p:sp>
          <p:nvSpPr>
            <p:cNvPr id="154736" name="Line 112"/>
            <p:cNvSpPr>
              <a:spLocks noChangeShapeType="1"/>
            </p:cNvSpPr>
            <p:nvPr/>
          </p:nvSpPr>
          <p:spPr bwMode="auto">
            <a:xfrm>
              <a:off x="7814945" y="1056005"/>
              <a:ext cx="622300" cy="10160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7" name="Line 113"/>
            <p:cNvSpPr>
              <a:spLocks noChangeShapeType="1"/>
            </p:cNvSpPr>
            <p:nvPr/>
          </p:nvSpPr>
          <p:spPr bwMode="auto">
            <a:xfrm>
              <a:off x="7807960" y="1295400"/>
              <a:ext cx="624205" cy="10160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8" name="AutoShape 114"/>
            <p:cNvSpPr>
              <a:spLocks noChangeArrowheads="1"/>
            </p:cNvSpPr>
            <p:nvPr/>
          </p:nvSpPr>
          <p:spPr bwMode="auto">
            <a:xfrm rot="746037">
              <a:off x="8141335" y="1158875"/>
              <a:ext cx="228600" cy="201930"/>
            </a:xfrm>
            <a:prstGeom prst="rightArrow">
              <a:avLst>
                <a:gd name="adj1" fmla="val 50000"/>
                <a:gd name="adj2" fmla="val 26181"/>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739" name="Line 115"/>
          <p:cNvSpPr>
            <a:spLocks noChangeShapeType="1"/>
          </p:cNvSpPr>
          <p:nvPr/>
        </p:nvSpPr>
        <p:spPr bwMode="auto">
          <a:xfrm>
            <a:off x="7804150" y="10160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0" name="Line 116"/>
          <p:cNvSpPr>
            <a:spLocks noChangeShapeType="1"/>
          </p:cNvSpPr>
          <p:nvPr/>
        </p:nvSpPr>
        <p:spPr bwMode="auto">
          <a:xfrm>
            <a:off x="1843405" y="3481705"/>
            <a:ext cx="624205" cy="9525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1" name="Line 117"/>
          <p:cNvSpPr>
            <a:spLocks noChangeShapeType="1"/>
          </p:cNvSpPr>
          <p:nvPr/>
        </p:nvSpPr>
        <p:spPr bwMode="auto">
          <a:xfrm>
            <a:off x="2478405" y="3662680"/>
            <a:ext cx="614045" cy="9525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2" name="Line 118"/>
          <p:cNvSpPr>
            <a:spLocks noChangeShapeType="1"/>
          </p:cNvSpPr>
          <p:nvPr/>
        </p:nvSpPr>
        <p:spPr bwMode="auto">
          <a:xfrm>
            <a:off x="3091815" y="3853180"/>
            <a:ext cx="622300" cy="8572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4748" name="Group 124"/>
          <p:cNvGrpSpPr/>
          <p:nvPr/>
        </p:nvGrpSpPr>
        <p:grpSpPr bwMode="auto">
          <a:xfrm>
            <a:off x="622300" y="3376930"/>
            <a:ext cx="1176655" cy="592455"/>
            <a:chOff x="622300" y="3376930"/>
            <a:chExt cx="1176655" cy="592455"/>
          </a:xfrm>
        </p:grpSpPr>
        <p:sp>
          <p:nvSpPr>
            <p:cNvPr id="154743" name="Line 119"/>
            <p:cNvSpPr>
              <a:spLocks noChangeShapeType="1"/>
            </p:cNvSpPr>
            <p:nvPr/>
          </p:nvSpPr>
          <p:spPr bwMode="auto">
            <a:xfrm>
              <a:off x="1485900" y="3967480"/>
              <a:ext cx="313055"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44" name="Line 120"/>
            <p:cNvSpPr>
              <a:spLocks noChangeShapeType="1"/>
            </p:cNvSpPr>
            <p:nvPr/>
          </p:nvSpPr>
          <p:spPr bwMode="auto">
            <a:xfrm>
              <a:off x="1668145" y="3376930"/>
              <a:ext cx="0" cy="592455"/>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45" name="Text Box 121"/>
            <p:cNvSpPr txBox="1">
              <a:spLocks noChangeArrowheads="1"/>
            </p:cNvSpPr>
            <p:nvPr/>
          </p:nvSpPr>
          <p:spPr bwMode="auto">
            <a:xfrm>
              <a:off x="622300" y="3478530"/>
              <a:ext cx="1107440" cy="34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333399"/>
                  </a:solidFill>
                  <a:ea typeface="黑体" panose="02010609060101010101" pitchFamily="2" charset="-122"/>
                </a:rPr>
                <a:t>连接释放</a:t>
              </a:r>
              <a:endParaRPr kumimoji="1" lang="zh-CN" altLang="en-US" b="1">
                <a:solidFill>
                  <a:srgbClr val="333399"/>
                </a:solidFill>
                <a:ea typeface="黑体" panose="02010609060101010101" pitchFamily="2" charset="-122"/>
              </a:endParaRPr>
            </a:p>
          </p:txBody>
        </p:sp>
      </p:grpSp>
      <p:sp>
        <p:nvSpPr>
          <p:cNvPr id="154731" name="Freeform 107"/>
          <p:cNvSpPr/>
          <p:nvPr/>
        </p:nvSpPr>
        <p:spPr bwMode="auto">
          <a:xfrm>
            <a:off x="3721735" y="1050925"/>
            <a:ext cx="5080"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67" name="AutoShape 143"/>
          <p:cNvSpPr>
            <a:spLocks noChangeArrowheads="1"/>
          </p:cNvSpPr>
          <p:nvPr/>
        </p:nvSpPr>
        <p:spPr bwMode="auto">
          <a:xfrm>
            <a:off x="632460" y="5013325"/>
            <a:ext cx="9220835" cy="1447800"/>
          </a:xfrm>
          <a:prstGeom prst="roundRect">
            <a:avLst>
              <a:gd name="adj" fmla="val 16667"/>
            </a:avLst>
          </a:prstGeom>
          <a:noFill/>
          <a:ln w="9525">
            <a:solidFill>
              <a:schemeClr val="tx1"/>
            </a:solidFill>
            <a:round/>
            <a:headEnd type="none" w="sm" len="lg"/>
            <a:tailEnd type="none" w="sm" len="lg"/>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68" name="Line 144"/>
          <p:cNvSpPr>
            <a:spLocks noChangeShapeType="1"/>
          </p:cNvSpPr>
          <p:nvPr/>
        </p:nvSpPr>
        <p:spPr bwMode="auto">
          <a:xfrm>
            <a:off x="7541895" y="5913755"/>
            <a:ext cx="18161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69" name="Line 145"/>
          <p:cNvSpPr>
            <a:spLocks noChangeShapeType="1"/>
          </p:cNvSpPr>
          <p:nvPr/>
        </p:nvSpPr>
        <p:spPr bwMode="auto">
          <a:xfrm>
            <a:off x="4487545" y="5913755"/>
            <a:ext cx="18161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70" name="Line 146"/>
          <p:cNvSpPr>
            <a:spLocks noChangeShapeType="1"/>
          </p:cNvSpPr>
          <p:nvPr/>
        </p:nvSpPr>
        <p:spPr bwMode="auto">
          <a:xfrm>
            <a:off x="1598295" y="5913755"/>
            <a:ext cx="18161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4771" name="Group 147"/>
          <p:cNvGrpSpPr/>
          <p:nvPr/>
        </p:nvGrpSpPr>
        <p:grpSpPr bwMode="auto">
          <a:xfrm>
            <a:off x="1515745" y="5761355"/>
            <a:ext cx="2063750" cy="228600"/>
            <a:chOff x="1515745" y="5761355"/>
            <a:chExt cx="2063750" cy="228600"/>
          </a:xfrm>
        </p:grpSpPr>
        <p:sp>
          <p:nvSpPr>
            <p:cNvPr id="154772" name="AutoShape 148"/>
            <p:cNvSpPr>
              <a:spLocks noChangeArrowheads="1"/>
            </p:cNvSpPr>
            <p:nvPr/>
          </p:nvSpPr>
          <p:spPr bwMode="auto">
            <a:xfrm>
              <a:off x="1515745"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3" name="AutoShape 149"/>
            <p:cNvSpPr>
              <a:spLocks noChangeArrowheads="1"/>
            </p:cNvSpPr>
            <p:nvPr/>
          </p:nvSpPr>
          <p:spPr bwMode="auto">
            <a:xfrm>
              <a:off x="2121535"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4" name="AutoShape 150"/>
            <p:cNvSpPr>
              <a:spLocks noChangeArrowheads="1"/>
            </p:cNvSpPr>
            <p:nvPr/>
          </p:nvSpPr>
          <p:spPr bwMode="auto">
            <a:xfrm>
              <a:off x="2726690"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5" name="AutoShape 151"/>
            <p:cNvSpPr>
              <a:spLocks noChangeArrowheads="1"/>
            </p:cNvSpPr>
            <p:nvPr/>
          </p:nvSpPr>
          <p:spPr bwMode="auto">
            <a:xfrm>
              <a:off x="3331845"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76" name="Group 152"/>
          <p:cNvGrpSpPr/>
          <p:nvPr/>
        </p:nvGrpSpPr>
        <p:grpSpPr bwMode="auto">
          <a:xfrm>
            <a:off x="4404995" y="5761355"/>
            <a:ext cx="2063750" cy="228600"/>
            <a:chOff x="4404995" y="5761355"/>
            <a:chExt cx="2063750" cy="228600"/>
          </a:xfrm>
        </p:grpSpPr>
        <p:sp>
          <p:nvSpPr>
            <p:cNvPr id="154777" name="AutoShape 153"/>
            <p:cNvSpPr>
              <a:spLocks noChangeArrowheads="1"/>
            </p:cNvSpPr>
            <p:nvPr/>
          </p:nvSpPr>
          <p:spPr bwMode="auto">
            <a:xfrm>
              <a:off x="4404995"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8" name="AutoShape 154"/>
            <p:cNvSpPr>
              <a:spLocks noChangeArrowheads="1"/>
            </p:cNvSpPr>
            <p:nvPr/>
          </p:nvSpPr>
          <p:spPr bwMode="auto">
            <a:xfrm>
              <a:off x="5010785"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9" name="AutoShape 155"/>
            <p:cNvSpPr>
              <a:spLocks noChangeArrowheads="1"/>
            </p:cNvSpPr>
            <p:nvPr/>
          </p:nvSpPr>
          <p:spPr bwMode="auto">
            <a:xfrm>
              <a:off x="5615940"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0" name="AutoShape 156"/>
            <p:cNvSpPr>
              <a:spLocks noChangeArrowheads="1"/>
            </p:cNvSpPr>
            <p:nvPr/>
          </p:nvSpPr>
          <p:spPr bwMode="auto">
            <a:xfrm>
              <a:off x="6221095"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81" name="Group 157"/>
          <p:cNvGrpSpPr/>
          <p:nvPr/>
        </p:nvGrpSpPr>
        <p:grpSpPr bwMode="auto">
          <a:xfrm>
            <a:off x="7459345" y="5761355"/>
            <a:ext cx="2063750" cy="228600"/>
            <a:chOff x="7459345" y="5761355"/>
            <a:chExt cx="2063750" cy="228600"/>
          </a:xfrm>
        </p:grpSpPr>
        <p:sp>
          <p:nvSpPr>
            <p:cNvPr id="154782" name="AutoShape 158"/>
            <p:cNvSpPr>
              <a:spLocks noChangeArrowheads="1"/>
            </p:cNvSpPr>
            <p:nvPr/>
          </p:nvSpPr>
          <p:spPr bwMode="auto">
            <a:xfrm>
              <a:off x="7459345"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3" name="AutoShape 159"/>
            <p:cNvSpPr>
              <a:spLocks noChangeArrowheads="1"/>
            </p:cNvSpPr>
            <p:nvPr/>
          </p:nvSpPr>
          <p:spPr bwMode="auto">
            <a:xfrm>
              <a:off x="8065135"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4" name="AutoShape 160"/>
            <p:cNvSpPr>
              <a:spLocks noChangeArrowheads="1"/>
            </p:cNvSpPr>
            <p:nvPr/>
          </p:nvSpPr>
          <p:spPr bwMode="auto">
            <a:xfrm>
              <a:off x="8670290"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5" name="AutoShape 161"/>
            <p:cNvSpPr>
              <a:spLocks noChangeArrowheads="1"/>
            </p:cNvSpPr>
            <p:nvPr/>
          </p:nvSpPr>
          <p:spPr bwMode="auto">
            <a:xfrm>
              <a:off x="9275445" y="5761355"/>
              <a:ext cx="247650" cy="228600"/>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786" name="AutoShape 162"/>
          <p:cNvSpPr>
            <a:spLocks noChangeArrowheads="1"/>
          </p:cNvSpPr>
          <p:nvPr/>
        </p:nvSpPr>
        <p:spPr bwMode="auto">
          <a:xfrm>
            <a:off x="4404995" y="5380355"/>
            <a:ext cx="74295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7" name="AutoShape 163"/>
          <p:cNvSpPr>
            <a:spLocks noChangeArrowheads="1"/>
          </p:cNvSpPr>
          <p:nvPr/>
        </p:nvSpPr>
        <p:spPr bwMode="auto">
          <a:xfrm>
            <a:off x="5106670" y="5380355"/>
            <a:ext cx="74295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8" name="AutoShape 164"/>
          <p:cNvSpPr>
            <a:spLocks noChangeArrowheads="1"/>
          </p:cNvSpPr>
          <p:nvPr/>
        </p:nvSpPr>
        <p:spPr bwMode="auto">
          <a:xfrm>
            <a:off x="5808345" y="5380355"/>
            <a:ext cx="74295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9" name="AutoShape 165"/>
          <p:cNvSpPr>
            <a:spLocks noChangeArrowheads="1"/>
          </p:cNvSpPr>
          <p:nvPr/>
        </p:nvSpPr>
        <p:spPr bwMode="auto">
          <a:xfrm>
            <a:off x="1598295" y="5456555"/>
            <a:ext cx="2063750" cy="304800"/>
          </a:xfrm>
          <a:prstGeom prst="rightArrow">
            <a:avLst>
              <a:gd name="adj1" fmla="val 58333"/>
              <a:gd name="adj2" fmla="val 109375"/>
            </a:avLst>
          </a:prstGeom>
          <a:solidFill>
            <a:srgbClr val="969696"/>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0" name="AutoShape 166"/>
          <p:cNvSpPr>
            <a:spLocks noChangeArrowheads="1"/>
          </p:cNvSpPr>
          <p:nvPr/>
        </p:nvSpPr>
        <p:spPr bwMode="auto">
          <a:xfrm>
            <a:off x="7459345" y="5380355"/>
            <a:ext cx="74295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1" name="AutoShape 167"/>
          <p:cNvSpPr>
            <a:spLocks noChangeArrowheads="1"/>
          </p:cNvSpPr>
          <p:nvPr/>
        </p:nvSpPr>
        <p:spPr bwMode="auto">
          <a:xfrm>
            <a:off x="8119745" y="5380355"/>
            <a:ext cx="74295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2" name="AutoShape 168"/>
          <p:cNvSpPr>
            <a:spLocks noChangeArrowheads="1"/>
          </p:cNvSpPr>
          <p:nvPr/>
        </p:nvSpPr>
        <p:spPr bwMode="auto">
          <a:xfrm>
            <a:off x="8780145" y="5380355"/>
            <a:ext cx="74295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3" name="Text Box 169"/>
          <p:cNvSpPr txBox="1">
            <a:spLocks noChangeArrowheads="1"/>
          </p:cNvSpPr>
          <p:nvPr/>
        </p:nvSpPr>
        <p:spPr bwMode="auto">
          <a:xfrm>
            <a:off x="778510" y="5322570"/>
            <a:ext cx="646430" cy="84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b="1" dirty="0">
                <a:solidFill>
                  <a:srgbClr val="FF0000"/>
                </a:solidFill>
                <a:latin typeface="Times New Roman" panose="02020603050405020304" pitchFamily="18" charset="0"/>
              </a:rPr>
              <a:t>数据</a:t>
            </a:r>
            <a:endParaRPr kumimoji="1" lang="en-US" altLang="zh-CN" b="1" dirty="0">
              <a:solidFill>
                <a:srgbClr val="FF0000"/>
              </a:solidFill>
              <a:latin typeface="Times New Roman" panose="02020603050405020304" pitchFamily="18" charset="0"/>
            </a:endParaRPr>
          </a:p>
          <a:p>
            <a:pPr algn="ctr">
              <a:lnSpc>
                <a:spcPct val="90000"/>
              </a:lnSpc>
            </a:pPr>
            <a:r>
              <a:rPr kumimoji="1" lang="zh-CN" altLang="en-US" b="1" dirty="0">
                <a:solidFill>
                  <a:srgbClr val="FF0000"/>
                </a:solidFill>
                <a:latin typeface="Times New Roman" panose="02020603050405020304" pitchFamily="18" charset="0"/>
              </a:rPr>
              <a:t>传送</a:t>
            </a:r>
            <a:endParaRPr kumimoji="1" lang="zh-CN" altLang="en-US" b="1" dirty="0">
              <a:solidFill>
                <a:srgbClr val="FF0000"/>
              </a:solidFill>
              <a:latin typeface="Times New Roman" panose="02020603050405020304" pitchFamily="18" charset="0"/>
            </a:endParaRPr>
          </a:p>
          <a:p>
            <a:pPr algn="ctr">
              <a:lnSpc>
                <a:spcPct val="90000"/>
              </a:lnSpc>
            </a:pPr>
            <a:r>
              <a:rPr kumimoji="1" lang="zh-CN" altLang="en-US" b="1" dirty="0">
                <a:solidFill>
                  <a:srgbClr val="FF0000"/>
                </a:solidFill>
                <a:latin typeface="Times New Roman" panose="02020603050405020304" pitchFamily="18" charset="0"/>
              </a:rPr>
              <a:t>特点</a:t>
            </a:r>
            <a:endParaRPr kumimoji="1" lang="zh-CN" altLang="en-US" b="1" dirty="0">
              <a:solidFill>
                <a:srgbClr val="FF0000"/>
              </a:solidFill>
              <a:latin typeface="Times New Roman" panose="02020603050405020304" pitchFamily="18" charset="0"/>
            </a:endParaRPr>
          </a:p>
        </p:txBody>
      </p:sp>
      <p:sp>
        <p:nvSpPr>
          <p:cNvPr id="154794" name="Text Box 170"/>
          <p:cNvSpPr txBox="1">
            <a:spLocks noChangeArrowheads="1"/>
          </p:cNvSpPr>
          <p:nvPr/>
        </p:nvSpPr>
        <p:spPr bwMode="auto">
          <a:xfrm>
            <a:off x="1558925" y="5175250"/>
            <a:ext cx="1800225" cy="34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比特流直达终点</a:t>
            </a:r>
            <a:endParaRPr kumimoji="1" lang="zh-CN" altLang="en-US" b="1">
              <a:solidFill>
                <a:srgbClr val="FF0000"/>
              </a:solidFill>
              <a:latin typeface="Times New Roman" panose="02020603050405020304" pitchFamily="18" charset="0"/>
            </a:endParaRPr>
          </a:p>
        </p:txBody>
      </p:sp>
      <p:sp>
        <p:nvSpPr>
          <p:cNvPr id="154795" name="Text Box 171"/>
          <p:cNvSpPr txBox="1">
            <a:spLocks noChangeArrowheads="1"/>
          </p:cNvSpPr>
          <p:nvPr/>
        </p:nvSpPr>
        <p:spPr bwMode="auto">
          <a:xfrm>
            <a:off x="4404995" y="5051425"/>
            <a:ext cx="646430" cy="34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dirty="0">
                <a:solidFill>
                  <a:srgbClr val="FF0000"/>
                </a:solidFill>
                <a:latin typeface="Times New Roman" panose="02020603050405020304" pitchFamily="18" charset="0"/>
              </a:rPr>
              <a:t>报文</a:t>
            </a:r>
            <a:endParaRPr kumimoji="1" lang="zh-CN" altLang="en-US" b="1" dirty="0">
              <a:solidFill>
                <a:srgbClr val="FF0000"/>
              </a:solidFill>
              <a:latin typeface="Times New Roman" panose="02020603050405020304" pitchFamily="18" charset="0"/>
            </a:endParaRPr>
          </a:p>
        </p:txBody>
      </p:sp>
      <p:sp>
        <p:nvSpPr>
          <p:cNvPr id="154796" name="Text Box 172"/>
          <p:cNvSpPr txBox="1">
            <a:spLocks noChangeArrowheads="1"/>
          </p:cNvSpPr>
          <p:nvPr/>
        </p:nvSpPr>
        <p:spPr bwMode="auto">
          <a:xfrm>
            <a:off x="5116830" y="5051425"/>
            <a:ext cx="646430" cy="34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报文</a:t>
            </a:r>
            <a:endParaRPr kumimoji="1" lang="zh-CN" altLang="en-US" b="1">
              <a:solidFill>
                <a:srgbClr val="FF0000"/>
              </a:solidFill>
              <a:latin typeface="Times New Roman" panose="02020603050405020304" pitchFamily="18" charset="0"/>
            </a:endParaRPr>
          </a:p>
        </p:txBody>
      </p:sp>
      <p:sp>
        <p:nvSpPr>
          <p:cNvPr id="154797" name="Text Box 173"/>
          <p:cNvSpPr txBox="1">
            <a:spLocks noChangeArrowheads="1"/>
          </p:cNvSpPr>
          <p:nvPr/>
        </p:nvSpPr>
        <p:spPr bwMode="auto">
          <a:xfrm>
            <a:off x="5829300" y="5051425"/>
            <a:ext cx="646430" cy="34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报文</a:t>
            </a:r>
            <a:endParaRPr kumimoji="1" lang="zh-CN" altLang="en-US" b="1">
              <a:solidFill>
                <a:srgbClr val="FF0000"/>
              </a:solidFill>
              <a:latin typeface="Times New Roman" panose="02020603050405020304" pitchFamily="18" charset="0"/>
            </a:endParaRPr>
          </a:p>
        </p:txBody>
      </p:sp>
      <p:sp>
        <p:nvSpPr>
          <p:cNvPr id="154798" name="Text Box 174"/>
          <p:cNvSpPr txBox="1">
            <a:spLocks noChangeArrowheads="1"/>
          </p:cNvSpPr>
          <p:nvPr/>
        </p:nvSpPr>
        <p:spPr bwMode="auto">
          <a:xfrm>
            <a:off x="7459345" y="5051425"/>
            <a:ext cx="646430" cy="34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分组</a:t>
            </a:r>
            <a:endParaRPr kumimoji="1" lang="zh-CN" altLang="en-US" b="1">
              <a:solidFill>
                <a:srgbClr val="FF0000"/>
              </a:solidFill>
              <a:latin typeface="Times New Roman" panose="02020603050405020304" pitchFamily="18" charset="0"/>
            </a:endParaRPr>
          </a:p>
        </p:txBody>
      </p:sp>
      <p:sp>
        <p:nvSpPr>
          <p:cNvPr id="154799" name="Text Box 175"/>
          <p:cNvSpPr txBox="1">
            <a:spLocks noChangeArrowheads="1"/>
          </p:cNvSpPr>
          <p:nvPr/>
        </p:nvSpPr>
        <p:spPr bwMode="auto">
          <a:xfrm>
            <a:off x="8129905" y="5051425"/>
            <a:ext cx="646430" cy="34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分组</a:t>
            </a:r>
            <a:endParaRPr kumimoji="1" lang="zh-CN" altLang="en-US" b="1">
              <a:solidFill>
                <a:srgbClr val="FF0000"/>
              </a:solidFill>
              <a:latin typeface="Times New Roman" panose="02020603050405020304" pitchFamily="18" charset="0"/>
            </a:endParaRPr>
          </a:p>
        </p:txBody>
      </p:sp>
      <p:sp>
        <p:nvSpPr>
          <p:cNvPr id="154800" name="Text Box 176"/>
          <p:cNvSpPr txBox="1">
            <a:spLocks noChangeArrowheads="1"/>
          </p:cNvSpPr>
          <p:nvPr/>
        </p:nvSpPr>
        <p:spPr bwMode="auto">
          <a:xfrm>
            <a:off x="8801100" y="5051425"/>
            <a:ext cx="646430" cy="34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分组</a:t>
            </a:r>
            <a:endParaRPr kumimoji="1" lang="zh-CN" altLang="en-US" b="1">
              <a:solidFill>
                <a:srgbClr val="FF0000"/>
              </a:solidFill>
              <a:latin typeface="Times New Roman" panose="02020603050405020304" pitchFamily="18" charset="0"/>
            </a:endParaRPr>
          </a:p>
        </p:txBody>
      </p:sp>
      <p:sp>
        <p:nvSpPr>
          <p:cNvPr id="154801" name="Text Box 177"/>
          <p:cNvSpPr txBox="1">
            <a:spLocks noChangeArrowheads="1"/>
          </p:cNvSpPr>
          <p:nvPr/>
        </p:nvSpPr>
        <p:spPr bwMode="auto">
          <a:xfrm>
            <a:off x="4785360" y="5989955"/>
            <a:ext cx="594995" cy="535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dirty="0">
                <a:latin typeface="Times New Roman" panose="02020603050405020304" pitchFamily="18" charset="0"/>
              </a:rPr>
              <a:t>存储</a:t>
            </a:r>
            <a:endParaRPr kumimoji="1" lang="zh-CN" altLang="en-US" sz="1600" b="1" dirty="0">
              <a:latin typeface="Times New Roman" panose="02020603050405020304" pitchFamily="18" charset="0"/>
            </a:endParaRPr>
          </a:p>
          <a:p>
            <a:pPr>
              <a:lnSpc>
                <a:spcPct val="90000"/>
              </a:lnSpc>
            </a:pPr>
            <a:r>
              <a:rPr kumimoji="1" lang="zh-CN" altLang="en-US" sz="1600" b="1" dirty="0">
                <a:latin typeface="Times New Roman" panose="02020603050405020304" pitchFamily="18" charset="0"/>
              </a:rPr>
              <a:t>转发</a:t>
            </a:r>
            <a:endParaRPr kumimoji="1" lang="zh-CN" altLang="en-US" sz="1600" b="1" dirty="0">
              <a:latin typeface="Times New Roman" panose="02020603050405020304" pitchFamily="18" charset="0"/>
            </a:endParaRPr>
          </a:p>
        </p:txBody>
      </p:sp>
      <p:sp>
        <p:nvSpPr>
          <p:cNvPr id="154802" name="Text Box 178"/>
          <p:cNvSpPr txBox="1">
            <a:spLocks noChangeArrowheads="1"/>
          </p:cNvSpPr>
          <p:nvPr/>
        </p:nvSpPr>
        <p:spPr bwMode="auto">
          <a:xfrm>
            <a:off x="5416550" y="5989955"/>
            <a:ext cx="594995" cy="535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a:latin typeface="Times New Roman" panose="02020603050405020304" pitchFamily="18" charset="0"/>
              </a:rPr>
              <a:t>存储</a:t>
            </a:r>
            <a:endParaRPr kumimoji="1" lang="zh-CN" altLang="en-US" sz="1600" b="1">
              <a:latin typeface="Times New Roman" panose="02020603050405020304" pitchFamily="18" charset="0"/>
            </a:endParaRPr>
          </a:p>
          <a:p>
            <a:pPr>
              <a:lnSpc>
                <a:spcPct val="90000"/>
              </a:lnSpc>
            </a:pPr>
            <a:r>
              <a:rPr kumimoji="1" lang="zh-CN" altLang="en-US" sz="1600" b="1">
                <a:latin typeface="Times New Roman" panose="02020603050405020304" pitchFamily="18" charset="0"/>
              </a:rPr>
              <a:t>转发</a:t>
            </a:r>
            <a:endParaRPr kumimoji="1" lang="zh-CN" altLang="en-US" sz="1600" b="1">
              <a:latin typeface="Times New Roman" panose="02020603050405020304" pitchFamily="18" charset="0"/>
            </a:endParaRPr>
          </a:p>
        </p:txBody>
      </p:sp>
      <p:sp>
        <p:nvSpPr>
          <p:cNvPr id="154803" name="Text Box 179"/>
          <p:cNvSpPr txBox="1">
            <a:spLocks noChangeArrowheads="1"/>
          </p:cNvSpPr>
          <p:nvPr/>
        </p:nvSpPr>
        <p:spPr bwMode="auto">
          <a:xfrm>
            <a:off x="7858760" y="5977255"/>
            <a:ext cx="594995" cy="535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a:latin typeface="Times New Roman" panose="02020603050405020304" pitchFamily="18" charset="0"/>
              </a:rPr>
              <a:t>存储</a:t>
            </a:r>
            <a:endParaRPr kumimoji="1" lang="zh-CN" altLang="en-US" sz="1600" b="1">
              <a:latin typeface="Times New Roman" panose="02020603050405020304" pitchFamily="18" charset="0"/>
            </a:endParaRPr>
          </a:p>
          <a:p>
            <a:pPr>
              <a:lnSpc>
                <a:spcPct val="90000"/>
              </a:lnSpc>
            </a:pPr>
            <a:r>
              <a:rPr kumimoji="1" lang="zh-CN" altLang="en-US" sz="1600" b="1">
                <a:latin typeface="Times New Roman" panose="02020603050405020304" pitchFamily="18" charset="0"/>
              </a:rPr>
              <a:t>转发</a:t>
            </a:r>
            <a:endParaRPr kumimoji="1" lang="zh-CN" altLang="en-US" sz="1600" b="1">
              <a:latin typeface="Times New Roman" panose="02020603050405020304" pitchFamily="18" charset="0"/>
            </a:endParaRPr>
          </a:p>
        </p:txBody>
      </p:sp>
      <p:sp>
        <p:nvSpPr>
          <p:cNvPr id="154804" name="Text Box 180"/>
          <p:cNvSpPr txBox="1">
            <a:spLocks noChangeArrowheads="1"/>
          </p:cNvSpPr>
          <p:nvPr/>
        </p:nvSpPr>
        <p:spPr bwMode="auto">
          <a:xfrm>
            <a:off x="8470900" y="5989955"/>
            <a:ext cx="594995" cy="535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a:latin typeface="Times New Roman" panose="02020603050405020304" pitchFamily="18" charset="0"/>
              </a:rPr>
              <a:t>存储</a:t>
            </a:r>
            <a:endParaRPr kumimoji="1" lang="zh-CN" altLang="en-US" sz="1600" b="1">
              <a:latin typeface="Times New Roman" panose="02020603050405020304" pitchFamily="18" charset="0"/>
            </a:endParaRPr>
          </a:p>
          <a:p>
            <a:pPr>
              <a:lnSpc>
                <a:spcPct val="90000"/>
              </a:lnSpc>
            </a:pPr>
            <a:r>
              <a:rPr kumimoji="1" lang="zh-CN" altLang="en-US" sz="1600" b="1">
                <a:latin typeface="Times New Roman" panose="02020603050405020304" pitchFamily="18" charset="0"/>
              </a:rPr>
              <a:t>转发</a:t>
            </a:r>
            <a:endParaRPr kumimoji="1" lang="zh-CN" altLang="en-US" sz="1600" b="1">
              <a:latin typeface="Times New Roman" panose="02020603050405020304" pitchFamily="18" charset="0"/>
            </a:endParaRPr>
          </a:p>
        </p:txBody>
      </p:sp>
      <p:sp>
        <p:nvSpPr>
          <p:cNvPr id="2" name="灯片编号占位符 1"/>
          <p:cNvSpPr>
            <a:spLocks noGrp="1"/>
          </p:cNvSpPr>
          <p:nvPr>
            <p:ph type="sldNum" sz="quarter" idx="12"/>
          </p:nvPr>
        </p:nvSpPr>
        <p:spPr>
          <a:xfrm>
            <a:off x="8963660" y="6116955"/>
            <a:ext cx="447675" cy="365760"/>
          </a:xfrm>
        </p:spPr>
        <p:txBody>
          <a:bodyPr/>
          <a:lstStyle/>
          <a:p>
            <a:fld id="{137DC1DE-D772-415A-B75D-6C2A3BBF0EE5}"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74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54703"/>
                                        </p:tgtEl>
                                        <p:attrNameLst>
                                          <p:attrName>style.visibility</p:attrName>
                                        </p:attrNameLst>
                                      </p:cBhvr>
                                      <p:to>
                                        <p:strVal val="visible"/>
                                      </p:to>
                                    </p:set>
                                    <p:animEffect transition="in" filter="wipe(left)">
                                      <p:cBhvr>
                                        <p:cTn id="10" dur="500"/>
                                        <p:tgtEl>
                                          <p:spTgt spid="15470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4704"/>
                                        </p:tgtEl>
                                        <p:attrNameLst>
                                          <p:attrName>style.visibility</p:attrName>
                                        </p:attrNameLst>
                                      </p:cBhvr>
                                      <p:to>
                                        <p:strVal val="visible"/>
                                      </p:to>
                                    </p:set>
                                    <p:animEffect transition="in" filter="wipe(left)">
                                      <p:cBhvr>
                                        <p:cTn id="14" dur="500"/>
                                        <p:tgtEl>
                                          <p:spTgt spid="15470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4705"/>
                                        </p:tgtEl>
                                        <p:attrNameLst>
                                          <p:attrName>style.visibility</p:attrName>
                                        </p:attrNameLst>
                                      </p:cBhvr>
                                      <p:to>
                                        <p:strVal val="visible"/>
                                      </p:to>
                                    </p:set>
                                    <p:animEffect transition="in" filter="wipe(left)">
                                      <p:cBhvr>
                                        <p:cTn id="18" dur="500"/>
                                        <p:tgtEl>
                                          <p:spTgt spid="154705"/>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154706"/>
                                        </p:tgtEl>
                                        <p:attrNameLst>
                                          <p:attrName>style.visibility</p:attrName>
                                        </p:attrNameLst>
                                      </p:cBhvr>
                                      <p:to>
                                        <p:strVal val="visible"/>
                                      </p:to>
                                    </p:set>
                                    <p:animEffect transition="in" filter="wipe(right)">
                                      <p:cBhvr>
                                        <p:cTn id="22" dur="500"/>
                                        <p:tgtEl>
                                          <p:spTgt spid="154706"/>
                                        </p:tgtEl>
                                      </p:cBhvr>
                                    </p:animEffect>
                                  </p:childTnLst>
                                </p:cTn>
                              </p:par>
                            </p:childTnLst>
                          </p:cTn>
                        </p:par>
                        <p:par>
                          <p:cTn id="23" fill="hold">
                            <p:stCondLst>
                              <p:cond delay="2000"/>
                            </p:stCondLst>
                            <p:childTnLst>
                              <p:par>
                                <p:cTn id="24" presetID="1" presetClass="entr" presetSubtype="0" fill="hold" nodeType="afterEffect">
                                  <p:stCondLst>
                                    <p:cond delay="500"/>
                                  </p:stCondLst>
                                  <p:childTnLst>
                                    <p:set>
                                      <p:cBhvr>
                                        <p:cTn id="25" dur="1" fill="hold">
                                          <p:stCondLst>
                                            <p:cond delay="0"/>
                                          </p:stCondLst>
                                        </p:cTn>
                                        <p:tgtEl>
                                          <p:spTgt spid="154747"/>
                                        </p:tgtEl>
                                        <p:attrNameLst>
                                          <p:attrName>style.visibility</p:attrName>
                                        </p:attrNameLst>
                                      </p:cBhvr>
                                      <p:to>
                                        <p:strVal val="visible"/>
                                      </p:to>
                                    </p:se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54749"/>
                                        </p:tgtEl>
                                        <p:attrNameLst>
                                          <p:attrName>style.visibility</p:attrName>
                                        </p:attrNameLst>
                                      </p:cBhvr>
                                      <p:to>
                                        <p:strVal val="visible"/>
                                      </p:to>
                                    </p:set>
                                    <p:animEffect transition="in" filter="wipe(left)">
                                      <p:cBhvr>
                                        <p:cTn id="29" dur="500"/>
                                        <p:tgtEl>
                                          <p:spTgt spid="154749"/>
                                        </p:tgtEl>
                                      </p:cBhvr>
                                    </p:animEffec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154748"/>
                                        </p:tgtEl>
                                        <p:attrNameLst>
                                          <p:attrName>style.visibility</p:attrName>
                                        </p:attrNameLst>
                                      </p:cBhvr>
                                      <p:to>
                                        <p:strVal val="visible"/>
                                      </p:to>
                                    </p:se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54740"/>
                                        </p:tgtEl>
                                        <p:attrNameLst>
                                          <p:attrName>style.visibility</p:attrName>
                                        </p:attrNameLst>
                                      </p:cBhvr>
                                      <p:to>
                                        <p:strVal val="visible"/>
                                      </p:to>
                                    </p:set>
                                    <p:animEffect transition="in" filter="wipe(left)">
                                      <p:cBhvr>
                                        <p:cTn id="36" dur="500"/>
                                        <p:tgtEl>
                                          <p:spTgt spid="154740"/>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154741"/>
                                        </p:tgtEl>
                                        <p:attrNameLst>
                                          <p:attrName>style.visibility</p:attrName>
                                        </p:attrNameLst>
                                      </p:cBhvr>
                                      <p:to>
                                        <p:strVal val="visible"/>
                                      </p:to>
                                    </p:set>
                                    <p:animEffect transition="in" filter="wipe(left)">
                                      <p:cBhvr>
                                        <p:cTn id="40" dur="500"/>
                                        <p:tgtEl>
                                          <p:spTgt spid="154741"/>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154742"/>
                                        </p:tgtEl>
                                        <p:attrNameLst>
                                          <p:attrName>style.visibility</p:attrName>
                                        </p:attrNameLst>
                                      </p:cBhvr>
                                      <p:to>
                                        <p:strVal val="visible"/>
                                      </p:to>
                                    </p:set>
                                    <p:animEffect transition="in" filter="wipe(left)">
                                      <p:cBhvr>
                                        <p:cTn id="44" dur="500"/>
                                        <p:tgtEl>
                                          <p:spTgt spid="15474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4711"/>
                                        </p:tgtEl>
                                        <p:attrNameLst>
                                          <p:attrName>style.visibility</p:attrName>
                                        </p:attrNameLst>
                                      </p:cBhvr>
                                      <p:to>
                                        <p:strVal val="visible"/>
                                      </p:to>
                                    </p:set>
                                  </p:childTnLst>
                                </p:cTn>
                              </p:par>
                            </p:childTnLst>
                          </p:cTn>
                        </p:par>
                        <p:par>
                          <p:cTn id="49" fill="hold">
                            <p:stCondLst>
                              <p:cond delay="0"/>
                            </p:stCondLst>
                            <p:childTnLst>
                              <p:par>
                                <p:cTn id="50" presetID="22" presetClass="entr" presetSubtype="8" fill="hold" nodeType="afterEffect">
                                  <p:stCondLst>
                                    <p:cond delay="0"/>
                                  </p:stCondLst>
                                  <p:childTnLst>
                                    <p:set>
                                      <p:cBhvr>
                                        <p:cTn id="51" dur="1" fill="hold">
                                          <p:stCondLst>
                                            <p:cond delay="0"/>
                                          </p:stCondLst>
                                        </p:cTn>
                                        <p:tgtEl>
                                          <p:spTgt spid="154750"/>
                                        </p:tgtEl>
                                        <p:attrNameLst>
                                          <p:attrName>style.visibility</p:attrName>
                                        </p:attrNameLst>
                                      </p:cBhvr>
                                      <p:to>
                                        <p:strVal val="visible"/>
                                      </p:to>
                                    </p:set>
                                    <p:animEffect transition="in" filter="wipe(left)">
                                      <p:cBhvr>
                                        <p:cTn id="52" dur="2000"/>
                                        <p:tgtEl>
                                          <p:spTgt spid="154750"/>
                                        </p:tgtEl>
                                      </p:cBhvr>
                                    </p:animEffect>
                                  </p:childTnLst>
                                </p:cTn>
                              </p:par>
                            </p:childTnLst>
                          </p:cTn>
                        </p:par>
                        <p:par>
                          <p:cTn id="53" fill="hold">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154751"/>
                                        </p:tgtEl>
                                        <p:attrNameLst>
                                          <p:attrName>style.visibility</p:attrName>
                                        </p:attrNameLst>
                                      </p:cBhvr>
                                      <p:to>
                                        <p:strVal val="visible"/>
                                      </p:to>
                                    </p:set>
                                    <p:animEffect transition="in" filter="wipe(left)">
                                      <p:cBhvr>
                                        <p:cTn id="56" dur="2000"/>
                                        <p:tgtEl>
                                          <p:spTgt spid="154751"/>
                                        </p:tgtEl>
                                      </p:cBhvr>
                                    </p:animEffect>
                                  </p:childTnLst>
                                </p:cTn>
                              </p:par>
                            </p:childTnLst>
                          </p:cTn>
                        </p:par>
                        <p:par>
                          <p:cTn id="57" fill="hold">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154752"/>
                                        </p:tgtEl>
                                        <p:attrNameLst>
                                          <p:attrName>style.visibility</p:attrName>
                                        </p:attrNameLst>
                                      </p:cBhvr>
                                      <p:to>
                                        <p:strVal val="visible"/>
                                      </p:to>
                                    </p:set>
                                    <p:animEffect transition="in" filter="wipe(left)">
                                      <p:cBhvr>
                                        <p:cTn id="60" dur="2000"/>
                                        <p:tgtEl>
                                          <p:spTgt spid="15475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4713"/>
                                        </p:tgtEl>
                                        <p:attrNameLst>
                                          <p:attrName>style.visibility</p:attrName>
                                        </p:attrNameLst>
                                      </p:cBhvr>
                                      <p:to>
                                        <p:strVal val="visible"/>
                                      </p:to>
                                    </p:set>
                                  </p:childTnLst>
                                </p:cTn>
                              </p:par>
                            </p:childTnLst>
                          </p:cTn>
                        </p:par>
                        <p:par>
                          <p:cTn id="65" fill="hold">
                            <p:stCondLst>
                              <p:cond delay="0"/>
                            </p:stCondLst>
                            <p:childTnLst>
                              <p:par>
                                <p:cTn id="66" presetID="22" presetClass="entr" presetSubtype="8" fill="hold" nodeType="afterEffect">
                                  <p:stCondLst>
                                    <p:cond delay="0"/>
                                  </p:stCondLst>
                                  <p:childTnLst>
                                    <p:set>
                                      <p:cBhvr>
                                        <p:cTn id="67" dur="1" fill="hold">
                                          <p:stCondLst>
                                            <p:cond delay="0"/>
                                          </p:stCondLst>
                                        </p:cTn>
                                        <p:tgtEl>
                                          <p:spTgt spid="154754"/>
                                        </p:tgtEl>
                                        <p:attrNameLst>
                                          <p:attrName>style.visibility</p:attrName>
                                        </p:attrNameLst>
                                      </p:cBhvr>
                                      <p:to>
                                        <p:strVal val="visible"/>
                                      </p:to>
                                    </p:set>
                                    <p:animEffect transition="in" filter="wipe(left)">
                                      <p:cBhvr>
                                        <p:cTn id="68" dur="500"/>
                                        <p:tgtEl>
                                          <p:spTgt spid="154754"/>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154755"/>
                                        </p:tgtEl>
                                        <p:attrNameLst>
                                          <p:attrName>style.visibility</p:attrName>
                                        </p:attrNameLst>
                                      </p:cBhvr>
                                      <p:to>
                                        <p:strVal val="visible"/>
                                      </p:to>
                                    </p:set>
                                    <p:animEffect transition="in" filter="wipe(left)">
                                      <p:cBhvr>
                                        <p:cTn id="72" dur="500"/>
                                        <p:tgtEl>
                                          <p:spTgt spid="154755"/>
                                        </p:tgtEl>
                                      </p:cBhvr>
                                    </p:animEffect>
                                  </p:childTnLst>
                                </p:cTn>
                              </p:par>
                              <p:par>
                                <p:cTn id="73" presetID="22" presetClass="entr" presetSubtype="8" fill="hold" nodeType="withEffect">
                                  <p:stCondLst>
                                    <p:cond delay="0"/>
                                  </p:stCondLst>
                                  <p:childTnLst>
                                    <p:set>
                                      <p:cBhvr>
                                        <p:cTn id="74" dur="1" fill="hold">
                                          <p:stCondLst>
                                            <p:cond delay="0"/>
                                          </p:stCondLst>
                                        </p:cTn>
                                        <p:tgtEl>
                                          <p:spTgt spid="154758"/>
                                        </p:tgtEl>
                                        <p:attrNameLst>
                                          <p:attrName>style.visibility</p:attrName>
                                        </p:attrNameLst>
                                      </p:cBhvr>
                                      <p:to>
                                        <p:strVal val="visible"/>
                                      </p:to>
                                    </p:set>
                                    <p:animEffect transition="in" filter="wipe(left)">
                                      <p:cBhvr>
                                        <p:cTn id="75" dur="500"/>
                                        <p:tgtEl>
                                          <p:spTgt spid="154758"/>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154756"/>
                                        </p:tgtEl>
                                        <p:attrNameLst>
                                          <p:attrName>style.visibility</p:attrName>
                                        </p:attrNameLst>
                                      </p:cBhvr>
                                      <p:to>
                                        <p:strVal val="visible"/>
                                      </p:to>
                                    </p:set>
                                    <p:animEffect transition="in" filter="wipe(left)">
                                      <p:cBhvr>
                                        <p:cTn id="79" dur="500"/>
                                        <p:tgtEl>
                                          <p:spTgt spid="154756"/>
                                        </p:tgtEl>
                                      </p:cBhvr>
                                    </p:animEffect>
                                  </p:childTnLst>
                                </p:cTn>
                              </p:par>
                              <p:par>
                                <p:cTn id="80" presetID="22" presetClass="entr" presetSubtype="8" fill="hold" nodeType="withEffect">
                                  <p:stCondLst>
                                    <p:cond delay="0"/>
                                  </p:stCondLst>
                                  <p:childTnLst>
                                    <p:set>
                                      <p:cBhvr>
                                        <p:cTn id="81" dur="1" fill="hold">
                                          <p:stCondLst>
                                            <p:cond delay="0"/>
                                          </p:stCondLst>
                                        </p:cTn>
                                        <p:tgtEl>
                                          <p:spTgt spid="154759"/>
                                        </p:tgtEl>
                                        <p:attrNameLst>
                                          <p:attrName>style.visibility</p:attrName>
                                        </p:attrNameLst>
                                      </p:cBhvr>
                                      <p:to>
                                        <p:strVal val="visible"/>
                                      </p:to>
                                    </p:set>
                                    <p:animEffect transition="in" filter="wipe(left)">
                                      <p:cBhvr>
                                        <p:cTn id="82" dur="500"/>
                                        <p:tgtEl>
                                          <p:spTgt spid="154759"/>
                                        </p:tgtEl>
                                      </p:cBhvr>
                                    </p:animEffect>
                                  </p:childTnLst>
                                </p:cTn>
                              </p:par>
                              <p:par>
                                <p:cTn id="83" presetID="22" presetClass="entr" presetSubtype="8" fill="hold" nodeType="withEffect">
                                  <p:stCondLst>
                                    <p:cond delay="0"/>
                                  </p:stCondLst>
                                  <p:childTnLst>
                                    <p:set>
                                      <p:cBhvr>
                                        <p:cTn id="84" dur="1" fill="hold">
                                          <p:stCondLst>
                                            <p:cond delay="0"/>
                                          </p:stCondLst>
                                        </p:cTn>
                                        <p:tgtEl>
                                          <p:spTgt spid="154763"/>
                                        </p:tgtEl>
                                        <p:attrNameLst>
                                          <p:attrName>style.visibility</p:attrName>
                                        </p:attrNameLst>
                                      </p:cBhvr>
                                      <p:to>
                                        <p:strVal val="visible"/>
                                      </p:to>
                                    </p:set>
                                    <p:animEffect transition="in" filter="wipe(left)">
                                      <p:cBhvr>
                                        <p:cTn id="85" dur="500"/>
                                        <p:tgtEl>
                                          <p:spTgt spid="154763"/>
                                        </p:tgtEl>
                                      </p:cBhvr>
                                    </p:animEffect>
                                  </p:childTnLst>
                                </p:cTn>
                              </p:par>
                            </p:childTnLst>
                          </p:cTn>
                        </p:par>
                        <p:par>
                          <p:cTn id="86" fill="hold">
                            <p:stCondLst>
                              <p:cond delay="1500"/>
                            </p:stCondLst>
                            <p:childTnLst>
                              <p:par>
                                <p:cTn id="87" presetID="22" presetClass="entr" presetSubtype="8" fill="hold" nodeType="afterEffect">
                                  <p:stCondLst>
                                    <p:cond delay="0"/>
                                  </p:stCondLst>
                                  <p:childTnLst>
                                    <p:set>
                                      <p:cBhvr>
                                        <p:cTn id="88" dur="1" fill="hold">
                                          <p:stCondLst>
                                            <p:cond delay="0"/>
                                          </p:stCondLst>
                                        </p:cTn>
                                        <p:tgtEl>
                                          <p:spTgt spid="154764"/>
                                        </p:tgtEl>
                                        <p:attrNameLst>
                                          <p:attrName>style.visibility</p:attrName>
                                        </p:attrNameLst>
                                      </p:cBhvr>
                                      <p:to>
                                        <p:strVal val="visible"/>
                                      </p:to>
                                    </p:set>
                                    <p:animEffect transition="in" filter="wipe(left)">
                                      <p:cBhvr>
                                        <p:cTn id="89" dur="500"/>
                                        <p:tgtEl>
                                          <p:spTgt spid="154764"/>
                                        </p:tgtEl>
                                      </p:cBhvr>
                                    </p:animEffect>
                                  </p:childTnLst>
                                </p:cTn>
                              </p:par>
                              <p:par>
                                <p:cTn id="90" presetID="22" presetClass="entr" presetSubtype="8" fill="hold" nodeType="withEffect">
                                  <p:stCondLst>
                                    <p:cond delay="0"/>
                                  </p:stCondLst>
                                  <p:childTnLst>
                                    <p:set>
                                      <p:cBhvr>
                                        <p:cTn id="91" dur="1" fill="hold">
                                          <p:stCondLst>
                                            <p:cond delay="0"/>
                                          </p:stCondLst>
                                        </p:cTn>
                                        <p:tgtEl>
                                          <p:spTgt spid="154760"/>
                                        </p:tgtEl>
                                        <p:attrNameLst>
                                          <p:attrName>style.visibility</p:attrName>
                                        </p:attrNameLst>
                                      </p:cBhvr>
                                      <p:to>
                                        <p:strVal val="visible"/>
                                      </p:to>
                                    </p:set>
                                    <p:animEffect transition="in" filter="wipe(left)">
                                      <p:cBhvr>
                                        <p:cTn id="92" dur="500"/>
                                        <p:tgtEl>
                                          <p:spTgt spid="154760"/>
                                        </p:tgtEl>
                                      </p:cBhvr>
                                    </p:animEffect>
                                  </p:childTnLst>
                                </p:cTn>
                              </p:par>
                              <p:par>
                                <p:cTn id="93" presetID="22" presetClass="entr" presetSubtype="8" fill="hold" nodeType="withEffect">
                                  <p:stCondLst>
                                    <p:cond delay="0"/>
                                  </p:stCondLst>
                                  <p:childTnLst>
                                    <p:set>
                                      <p:cBhvr>
                                        <p:cTn id="94" dur="1" fill="hold">
                                          <p:stCondLst>
                                            <p:cond delay="0"/>
                                          </p:stCondLst>
                                        </p:cTn>
                                        <p:tgtEl>
                                          <p:spTgt spid="154757"/>
                                        </p:tgtEl>
                                        <p:attrNameLst>
                                          <p:attrName>style.visibility</p:attrName>
                                        </p:attrNameLst>
                                      </p:cBhvr>
                                      <p:to>
                                        <p:strVal val="visible"/>
                                      </p:to>
                                    </p:set>
                                    <p:animEffect transition="in" filter="wipe(left)">
                                      <p:cBhvr>
                                        <p:cTn id="95" dur="500"/>
                                        <p:tgtEl>
                                          <p:spTgt spid="154757"/>
                                        </p:tgtEl>
                                      </p:cBhvr>
                                    </p:animEffect>
                                  </p:childTnLst>
                                </p:cTn>
                              </p:par>
                            </p:childTnLst>
                          </p:cTn>
                        </p:par>
                        <p:par>
                          <p:cTn id="96" fill="hold">
                            <p:stCondLst>
                              <p:cond delay="2000"/>
                            </p:stCondLst>
                            <p:childTnLst>
                              <p:par>
                                <p:cTn id="97" presetID="22" presetClass="entr" presetSubtype="8" fill="hold" nodeType="afterEffect">
                                  <p:stCondLst>
                                    <p:cond delay="0"/>
                                  </p:stCondLst>
                                  <p:childTnLst>
                                    <p:set>
                                      <p:cBhvr>
                                        <p:cTn id="98" dur="1" fill="hold">
                                          <p:stCondLst>
                                            <p:cond delay="0"/>
                                          </p:stCondLst>
                                        </p:cTn>
                                        <p:tgtEl>
                                          <p:spTgt spid="154761"/>
                                        </p:tgtEl>
                                        <p:attrNameLst>
                                          <p:attrName>style.visibility</p:attrName>
                                        </p:attrNameLst>
                                      </p:cBhvr>
                                      <p:to>
                                        <p:strVal val="visible"/>
                                      </p:to>
                                    </p:set>
                                    <p:animEffect transition="in" filter="wipe(left)">
                                      <p:cBhvr>
                                        <p:cTn id="99" dur="500"/>
                                        <p:tgtEl>
                                          <p:spTgt spid="154761"/>
                                        </p:tgtEl>
                                      </p:cBhvr>
                                    </p:animEffect>
                                  </p:childTnLst>
                                </p:cTn>
                              </p:par>
                              <p:par>
                                <p:cTn id="100" presetID="22" presetClass="entr" presetSubtype="8" fill="hold" nodeType="withEffect">
                                  <p:stCondLst>
                                    <p:cond delay="0"/>
                                  </p:stCondLst>
                                  <p:childTnLst>
                                    <p:set>
                                      <p:cBhvr>
                                        <p:cTn id="101" dur="1" fill="hold">
                                          <p:stCondLst>
                                            <p:cond delay="0"/>
                                          </p:stCondLst>
                                        </p:cTn>
                                        <p:tgtEl>
                                          <p:spTgt spid="154765"/>
                                        </p:tgtEl>
                                        <p:attrNameLst>
                                          <p:attrName>style.visibility</p:attrName>
                                        </p:attrNameLst>
                                      </p:cBhvr>
                                      <p:to>
                                        <p:strVal val="visible"/>
                                      </p:to>
                                    </p:set>
                                    <p:animEffect transition="in" filter="wipe(left)">
                                      <p:cBhvr>
                                        <p:cTn id="102" dur="500"/>
                                        <p:tgtEl>
                                          <p:spTgt spid="154765"/>
                                        </p:tgtEl>
                                      </p:cBhvr>
                                    </p:animEffect>
                                  </p:childTnLst>
                                </p:cTn>
                              </p:par>
                            </p:childTnLst>
                          </p:cTn>
                        </p:par>
                        <p:par>
                          <p:cTn id="103" fill="hold">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154766"/>
                                        </p:tgtEl>
                                        <p:attrNameLst>
                                          <p:attrName>style.visibility</p:attrName>
                                        </p:attrNameLst>
                                      </p:cBhvr>
                                      <p:to>
                                        <p:strVal val="visible"/>
                                      </p:to>
                                    </p:set>
                                    <p:animEffect transition="in" filter="wipe(left)">
                                      <p:cBhvr>
                                        <p:cTn id="106" dur="500"/>
                                        <p:tgtEl>
                                          <p:spTgt spid="154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03" grpId="0" animBg="1"/>
      <p:bldP spid="154704" grpId="0" animBg="1"/>
      <p:bldP spid="154705" grpId="0" animBg="1"/>
      <p:bldP spid="154706" grpId="0" animBg="1"/>
      <p:bldP spid="154711" grpId="0"/>
      <p:bldP spid="154713" grpId="0"/>
      <p:bldP spid="154740" grpId="0" animBg="1"/>
      <p:bldP spid="154741" grpId="0" animBg="1"/>
      <p:bldP spid="15474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25425" y="-315595"/>
            <a:ext cx="8346440" cy="1981200"/>
          </a:xfrm>
        </p:spPr>
        <p:txBody>
          <a:bodyPr/>
          <a:lstStyle/>
          <a:p>
            <a:pPr algn="ctr"/>
            <a:r>
              <a:rPr lang="zh-CN" altLang="en-US" dirty="0">
                <a:latin typeface="Times New Roman" panose="02020603050405020304" pitchFamily="18" charset="0"/>
              </a:rPr>
              <a:t>注意分组的</a:t>
            </a:r>
            <a:r>
              <a:rPr lang="zh-CN" altLang="en-US" dirty="0">
                <a:solidFill>
                  <a:srgbClr val="FF0000"/>
                </a:solidFill>
                <a:latin typeface="Times New Roman" panose="02020603050405020304" pitchFamily="18" charset="0"/>
              </a:rPr>
              <a:t>存储转发</a:t>
            </a:r>
            <a:r>
              <a:rPr lang="zh-CN" altLang="en-US" dirty="0">
                <a:latin typeface="Times New Roman" panose="02020603050405020304" pitchFamily="18" charset="0"/>
              </a:rPr>
              <a:t>过程</a:t>
            </a:r>
            <a:endParaRPr lang="zh-CN" altLang="en-US" dirty="0">
              <a:latin typeface="Times New Roman" panose="02020603050405020304" pitchFamily="18" charset="0"/>
            </a:endParaRPr>
          </a:p>
        </p:txBody>
      </p:sp>
      <p:grpSp>
        <p:nvGrpSpPr>
          <p:cNvPr id="65539" name="Group 3"/>
          <p:cNvGrpSpPr/>
          <p:nvPr/>
        </p:nvGrpSpPr>
        <p:grpSpPr bwMode="auto">
          <a:xfrm>
            <a:off x="1971675" y="2176780"/>
            <a:ext cx="4431665" cy="3667125"/>
            <a:chOff x="1971675" y="2176780"/>
            <a:chExt cx="4431665" cy="3667125"/>
          </a:xfrm>
        </p:grpSpPr>
        <p:sp>
          <p:nvSpPr>
            <p:cNvPr id="65540" name="Oval 4"/>
            <p:cNvSpPr>
              <a:spLocks noChangeArrowheads="1"/>
            </p:cNvSpPr>
            <p:nvPr/>
          </p:nvSpPr>
          <p:spPr bwMode="auto">
            <a:xfrm rot="-1674972">
              <a:off x="2157095" y="2444750"/>
              <a:ext cx="2095500" cy="1322070"/>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541" name="Oval 5"/>
            <p:cNvSpPr>
              <a:spLocks noChangeArrowheads="1"/>
            </p:cNvSpPr>
            <p:nvPr/>
          </p:nvSpPr>
          <p:spPr bwMode="auto">
            <a:xfrm rot="-774972">
              <a:off x="3559175" y="2176780"/>
              <a:ext cx="1830705" cy="1226820"/>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542" name="Oval 6"/>
            <p:cNvSpPr>
              <a:spLocks noChangeArrowheads="1"/>
            </p:cNvSpPr>
            <p:nvPr/>
          </p:nvSpPr>
          <p:spPr bwMode="auto">
            <a:xfrm rot="-174972">
              <a:off x="4896485" y="2625725"/>
              <a:ext cx="1351915" cy="1590040"/>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543" name="Oval 7"/>
            <p:cNvSpPr>
              <a:spLocks noChangeArrowheads="1"/>
            </p:cNvSpPr>
            <p:nvPr/>
          </p:nvSpPr>
          <p:spPr bwMode="auto">
            <a:xfrm rot="18365028">
              <a:off x="5115560" y="3509010"/>
              <a:ext cx="1312545" cy="1257300"/>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544" name="Oval 8"/>
            <p:cNvSpPr>
              <a:spLocks noChangeArrowheads="1"/>
            </p:cNvSpPr>
            <p:nvPr/>
          </p:nvSpPr>
          <p:spPr bwMode="auto">
            <a:xfrm rot="-1674972">
              <a:off x="3615055" y="4200525"/>
              <a:ext cx="2291080" cy="1475105"/>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545" name="Oval 9"/>
            <p:cNvSpPr>
              <a:spLocks noChangeArrowheads="1"/>
            </p:cNvSpPr>
            <p:nvPr/>
          </p:nvSpPr>
          <p:spPr bwMode="auto">
            <a:xfrm rot="-594972">
              <a:off x="2714625" y="4825365"/>
              <a:ext cx="1637030" cy="1018540"/>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546" name="Oval 10"/>
            <p:cNvSpPr>
              <a:spLocks noChangeArrowheads="1"/>
            </p:cNvSpPr>
            <p:nvPr/>
          </p:nvSpPr>
          <p:spPr bwMode="auto">
            <a:xfrm rot="-1674972">
              <a:off x="2085340" y="4380230"/>
              <a:ext cx="1038225" cy="1205865"/>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547" name="Oval 11"/>
            <p:cNvSpPr>
              <a:spLocks noChangeArrowheads="1"/>
            </p:cNvSpPr>
            <p:nvPr/>
          </p:nvSpPr>
          <p:spPr bwMode="auto">
            <a:xfrm rot="18065028">
              <a:off x="1825625" y="3530600"/>
              <a:ext cx="1328420" cy="1038225"/>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548" name="Freeform 12"/>
            <p:cNvSpPr/>
            <p:nvPr/>
          </p:nvSpPr>
          <p:spPr bwMode="auto">
            <a:xfrm>
              <a:off x="2181860" y="2406015"/>
              <a:ext cx="3985895" cy="3218180"/>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grpSp>
      <p:sp>
        <p:nvSpPr>
          <p:cNvPr id="65549" name="Line 13"/>
          <p:cNvSpPr>
            <a:spLocks noChangeShapeType="1"/>
          </p:cNvSpPr>
          <p:nvPr/>
        </p:nvSpPr>
        <p:spPr bwMode="auto">
          <a:xfrm flipV="1">
            <a:off x="3197860" y="2411730"/>
            <a:ext cx="1388110" cy="5556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0" name="Line 14"/>
          <p:cNvSpPr>
            <a:spLocks noChangeShapeType="1"/>
          </p:cNvSpPr>
          <p:nvPr/>
        </p:nvSpPr>
        <p:spPr bwMode="auto">
          <a:xfrm>
            <a:off x="4756150" y="2486660"/>
            <a:ext cx="820420" cy="139827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1" name="Line 15"/>
          <p:cNvSpPr>
            <a:spLocks noChangeShapeType="1"/>
          </p:cNvSpPr>
          <p:nvPr/>
        </p:nvSpPr>
        <p:spPr bwMode="auto">
          <a:xfrm flipH="1">
            <a:off x="2379345" y="3059430"/>
            <a:ext cx="720725" cy="125603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2" name="Line 16"/>
          <p:cNvSpPr>
            <a:spLocks noChangeShapeType="1"/>
          </p:cNvSpPr>
          <p:nvPr/>
        </p:nvSpPr>
        <p:spPr bwMode="auto">
          <a:xfrm>
            <a:off x="2423795" y="4493260"/>
            <a:ext cx="1647825" cy="8826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3" name="Line 17"/>
          <p:cNvSpPr>
            <a:spLocks noChangeShapeType="1"/>
          </p:cNvSpPr>
          <p:nvPr/>
        </p:nvSpPr>
        <p:spPr bwMode="auto">
          <a:xfrm flipV="1">
            <a:off x="4140200" y="4161155"/>
            <a:ext cx="1435735" cy="130683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4" name="Line 18"/>
          <p:cNvSpPr>
            <a:spLocks noChangeShapeType="1"/>
          </p:cNvSpPr>
          <p:nvPr/>
        </p:nvSpPr>
        <p:spPr bwMode="auto">
          <a:xfrm>
            <a:off x="3254375" y="3065780"/>
            <a:ext cx="2302510" cy="9461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5" name="Line 19"/>
          <p:cNvSpPr>
            <a:spLocks noChangeShapeType="1"/>
          </p:cNvSpPr>
          <p:nvPr/>
        </p:nvSpPr>
        <p:spPr bwMode="auto">
          <a:xfrm>
            <a:off x="3144520" y="2902585"/>
            <a:ext cx="1083310" cy="247142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6" name="Line 20"/>
          <p:cNvSpPr>
            <a:spLocks noChangeShapeType="1"/>
          </p:cNvSpPr>
          <p:nvPr/>
        </p:nvSpPr>
        <p:spPr bwMode="auto">
          <a:xfrm flipV="1">
            <a:off x="3495040" y="5445760"/>
            <a:ext cx="692785" cy="5492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7" name="Line 21"/>
          <p:cNvSpPr>
            <a:spLocks noChangeShapeType="1"/>
          </p:cNvSpPr>
          <p:nvPr/>
        </p:nvSpPr>
        <p:spPr bwMode="auto">
          <a:xfrm rot="-5400000">
            <a:off x="4510405" y="2096135"/>
            <a:ext cx="3365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8" name="Line 22"/>
          <p:cNvSpPr>
            <a:spLocks noChangeShapeType="1"/>
          </p:cNvSpPr>
          <p:nvPr/>
        </p:nvSpPr>
        <p:spPr bwMode="auto">
          <a:xfrm>
            <a:off x="5676265" y="4161155"/>
            <a:ext cx="692785" cy="10083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9" name="Line 23"/>
          <p:cNvSpPr>
            <a:spLocks noChangeShapeType="1"/>
          </p:cNvSpPr>
          <p:nvPr/>
        </p:nvSpPr>
        <p:spPr bwMode="auto">
          <a:xfrm flipV="1">
            <a:off x="1428115" y="4418330"/>
            <a:ext cx="698500" cy="63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60" name="Line 24"/>
          <p:cNvSpPr>
            <a:spLocks noChangeShapeType="1"/>
          </p:cNvSpPr>
          <p:nvPr/>
        </p:nvSpPr>
        <p:spPr bwMode="auto">
          <a:xfrm rot="5400000" flipH="1">
            <a:off x="2713990" y="2527935"/>
            <a:ext cx="773430" cy="190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61" name="Text Box 25"/>
          <p:cNvSpPr txBox="1">
            <a:spLocks noChangeArrowheads="1"/>
          </p:cNvSpPr>
          <p:nvPr/>
        </p:nvSpPr>
        <p:spPr bwMode="auto">
          <a:xfrm>
            <a:off x="1054735" y="3783330"/>
            <a:ext cx="46545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Times New Roman" panose="02020603050405020304" pitchFamily="18" charset="0"/>
                <a:cs typeface="Times New Roman" panose="02020603050405020304" pitchFamily="18" charset="0"/>
              </a:rPr>
              <a:t>H</a:t>
            </a:r>
            <a:r>
              <a:rPr kumimoji="1" lang="en-US" altLang="zh-CN" sz="2000" b="1" baseline="-25000">
                <a:solidFill>
                  <a:srgbClr val="000099"/>
                </a:solidFill>
                <a:latin typeface="Times New Roman" panose="02020603050405020304" pitchFamily="18" charset="0"/>
                <a:cs typeface="Times New Roman" panose="02020603050405020304" pitchFamily="18" charset="0"/>
              </a:rPr>
              <a:t>1</a:t>
            </a:r>
            <a:endParaRPr kumimoji="1" lang="en-US" altLang="zh-CN" sz="2000" b="1">
              <a:solidFill>
                <a:srgbClr val="000099"/>
              </a:solidFill>
              <a:latin typeface="Times New Roman" panose="02020603050405020304" pitchFamily="18" charset="0"/>
              <a:cs typeface="Times New Roman" panose="02020603050405020304" pitchFamily="18" charset="0"/>
            </a:endParaRPr>
          </a:p>
        </p:txBody>
      </p:sp>
      <p:sp>
        <p:nvSpPr>
          <p:cNvPr id="65562" name="Oval 26"/>
          <p:cNvSpPr>
            <a:spLocks noChangeArrowheads="1"/>
          </p:cNvSpPr>
          <p:nvPr/>
        </p:nvSpPr>
        <p:spPr bwMode="auto">
          <a:xfrm>
            <a:off x="2109470" y="4161155"/>
            <a:ext cx="607060" cy="561975"/>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latin typeface="Times New Roman" panose="02020603050405020304" pitchFamily="18" charset="0"/>
                <a:cs typeface="Times New Roman" panose="02020603050405020304" pitchFamily="18" charset="0"/>
              </a:rPr>
              <a:t>A</a:t>
            </a:r>
            <a:endParaRPr lang="en-US" altLang="zh-CN" sz="2000" b="1">
              <a:solidFill>
                <a:srgbClr val="000099"/>
              </a:solidFill>
              <a:latin typeface="Times New Roman" panose="02020603050405020304" pitchFamily="18" charset="0"/>
              <a:cs typeface="Times New Roman" panose="02020603050405020304" pitchFamily="18" charset="0"/>
            </a:endParaRPr>
          </a:p>
        </p:txBody>
      </p:sp>
      <p:sp>
        <p:nvSpPr>
          <p:cNvPr id="65563" name="Line 27"/>
          <p:cNvSpPr>
            <a:spLocks noChangeShapeType="1"/>
          </p:cNvSpPr>
          <p:nvPr/>
        </p:nvSpPr>
        <p:spPr bwMode="auto">
          <a:xfrm flipV="1">
            <a:off x="5676265" y="3564255"/>
            <a:ext cx="873760" cy="4127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64" name="AutoShape 28"/>
          <p:cNvSpPr>
            <a:spLocks noChangeArrowheads="1"/>
          </p:cNvSpPr>
          <p:nvPr/>
        </p:nvSpPr>
        <p:spPr bwMode="auto">
          <a:xfrm flipV="1">
            <a:off x="5191125" y="5850255"/>
            <a:ext cx="1169670" cy="387350"/>
          </a:xfrm>
          <a:prstGeom prst="wedgeRoundRectCallout">
            <a:avLst>
              <a:gd name="adj1" fmla="val -66181"/>
              <a:gd name="adj2" fmla="val 131963"/>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2400" b="1">
              <a:solidFill>
                <a:srgbClr val="000099"/>
              </a:solidFill>
              <a:latin typeface="Times New Roman" panose="02020603050405020304" pitchFamily="18" charset="0"/>
              <a:cs typeface="Times New Roman" panose="02020603050405020304" pitchFamily="18" charset="0"/>
            </a:endParaRPr>
          </a:p>
        </p:txBody>
      </p:sp>
      <p:sp>
        <p:nvSpPr>
          <p:cNvPr id="65565" name="Text Box 29"/>
          <p:cNvSpPr txBox="1">
            <a:spLocks noChangeArrowheads="1"/>
          </p:cNvSpPr>
          <p:nvPr/>
        </p:nvSpPr>
        <p:spPr bwMode="auto">
          <a:xfrm>
            <a:off x="5302885" y="5840730"/>
            <a:ext cx="95440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anose="02020603050405020304" pitchFamily="18" charset="0"/>
                <a:ea typeface="黑体" panose="02010609060101010101" pitchFamily="2" charset="-122"/>
              </a:rPr>
              <a:t>互联网</a:t>
            </a:r>
            <a:endParaRPr kumimoji="1" lang="zh-CN" altLang="en-US" sz="2000" b="1">
              <a:solidFill>
                <a:srgbClr val="000099"/>
              </a:solidFill>
              <a:latin typeface="Times New Roman" panose="02020603050405020304" pitchFamily="18" charset="0"/>
              <a:ea typeface="黑体" panose="02010609060101010101" pitchFamily="2" charset="-122"/>
            </a:endParaRPr>
          </a:p>
        </p:txBody>
      </p:sp>
      <p:pic>
        <p:nvPicPr>
          <p:cNvPr id="65566" name="Picture 3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38320" y="1484630"/>
            <a:ext cx="63436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67" name="Picture 3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25565" y="3199130"/>
            <a:ext cx="63627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68"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00070" y="5904230"/>
            <a:ext cx="63436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65569" name="Picture 3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71565" y="4986655"/>
            <a:ext cx="63436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70" name="Picture 3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02255" y="1683385"/>
            <a:ext cx="636270" cy="59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71" name="Oval 35"/>
          <p:cNvSpPr>
            <a:spLocks noChangeArrowheads="1"/>
          </p:cNvSpPr>
          <p:nvPr/>
        </p:nvSpPr>
        <p:spPr bwMode="auto">
          <a:xfrm>
            <a:off x="2893695" y="2794635"/>
            <a:ext cx="572770" cy="530225"/>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latin typeface="Times New Roman" panose="02020603050405020304" pitchFamily="18" charset="0"/>
                <a:cs typeface="Times New Roman" panose="02020603050405020304" pitchFamily="18" charset="0"/>
              </a:rPr>
              <a:t>B</a:t>
            </a:r>
            <a:endParaRPr lang="en-US" altLang="zh-CN" sz="2000" b="1">
              <a:solidFill>
                <a:srgbClr val="000099"/>
              </a:solidFill>
              <a:latin typeface="Times New Roman" panose="02020603050405020304" pitchFamily="18" charset="0"/>
              <a:cs typeface="Times New Roman" panose="02020603050405020304" pitchFamily="18" charset="0"/>
            </a:endParaRPr>
          </a:p>
        </p:txBody>
      </p:sp>
      <p:sp>
        <p:nvSpPr>
          <p:cNvPr id="65572" name="Oval 36"/>
          <p:cNvSpPr>
            <a:spLocks noChangeArrowheads="1"/>
          </p:cNvSpPr>
          <p:nvPr/>
        </p:nvSpPr>
        <p:spPr bwMode="auto">
          <a:xfrm>
            <a:off x="4432935" y="2183130"/>
            <a:ext cx="558800" cy="517525"/>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latin typeface="Times New Roman" panose="02020603050405020304" pitchFamily="18" charset="0"/>
                <a:cs typeface="Times New Roman" panose="02020603050405020304" pitchFamily="18" charset="0"/>
              </a:rPr>
              <a:t>D</a:t>
            </a:r>
            <a:endParaRPr lang="en-US" altLang="zh-CN" sz="2000" b="1">
              <a:solidFill>
                <a:srgbClr val="000099"/>
              </a:solidFill>
              <a:latin typeface="Times New Roman" panose="02020603050405020304" pitchFamily="18" charset="0"/>
              <a:cs typeface="Times New Roman" panose="02020603050405020304" pitchFamily="18" charset="0"/>
            </a:endParaRPr>
          </a:p>
        </p:txBody>
      </p:sp>
      <p:sp>
        <p:nvSpPr>
          <p:cNvPr id="65573" name="Oval 37"/>
          <p:cNvSpPr>
            <a:spLocks noChangeArrowheads="1"/>
          </p:cNvSpPr>
          <p:nvPr/>
        </p:nvSpPr>
        <p:spPr bwMode="auto">
          <a:xfrm>
            <a:off x="5327015" y="3783330"/>
            <a:ext cx="622300" cy="576580"/>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latin typeface="Times New Roman" panose="02020603050405020304" pitchFamily="18" charset="0"/>
                <a:cs typeface="Times New Roman" panose="02020603050405020304" pitchFamily="18" charset="0"/>
              </a:rPr>
              <a:t>E</a:t>
            </a:r>
            <a:endParaRPr lang="en-US" altLang="zh-CN" sz="2000" b="1">
              <a:solidFill>
                <a:srgbClr val="000099"/>
              </a:solidFill>
              <a:latin typeface="Times New Roman" panose="02020603050405020304" pitchFamily="18" charset="0"/>
              <a:cs typeface="Times New Roman" panose="02020603050405020304" pitchFamily="18" charset="0"/>
            </a:endParaRPr>
          </a:p>
        </p:txBody>
      </p:sp>
      <p:sp>
        <p:nvSpPr>
          <p:cNvPr id="65574" name="Oval 38"/>
          <p:cNvSpPr>
            <a:spLocks noChangeArrowheads="1"/>
          </p:cNvSpPr>
          <p:nvPr/>
        </p:nvSpPr>
        <p:spPr bwMode="auto">
          <a:xfrm>
            <a:off x="3940810" y="5131435"/>
            <a:ext cx="591820" cy="547370"/>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latin typeface="Times New Roman" panose="02020603050405020304" pitchFamily="18" charset="0"/>
                <a:cs typeface="Times New Roman" panose="02020603050405020304" pitchFamily="18" charset="0"/>
              </a:rPr>
              <a:t>C</a:t>
            </a:r>
            <a:endParaRPr lang="en-US" altLang="zh-CN" sz="2000" b="1">
              <a:solidFill>
                <a:srgbClr val="000099"/>
              </a:solidFill>
              <a:latin typeface="Times New Roman" panose="02020603050405020304" pitchFamily="18" charset="0"/>
              <a:cs typeface="Times New Roman" panose="02020603050405020304" pitchFamily="18" charset="0"/>
            </a:endParaRPr>
          </a:p>
        </p:txBody>
      </p:sp>
      <p:sp>
        <p:nvSpPr>
          <p:cNvPr id="65575" name="Text Box 39"/>
          <p:cNvSpPr txBox="1">
            <a:spLocks noChangeArrowheads="1"/>
          </p:cNvSpPr>
          <p:nvPr/>
        </p:nvSpPr>
        <p:spPr bwMode="auto">
          <a:xfrm>
            <a:off x="5815330" y="4940935"/>
            <a:ext cx="46545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Times New Roman" panose="02020603050405020304" pitchFamily="18" charset="0"/>
                <a:cs typeface="Times New Roman" panose="02020603050405020304" pitchFamily="18" charset="0"/>
              </a:rPr>
              <a:t>H</a:t>
            </a:r>
            <a:r>
              <a:rPr kumimoji="1" lang="en-US" altLang="zh-CN" sz="2000" b="1" baseline="-25000">
                <a:solidFill>
                  <a:srgbClr val="000099"/>
                </a:solidFill>
                <a:latin typeface="Times New Roman" panose="02020603050405020304" pitchFamily="18" charset="0"/>
                <a:cs typeface="Times New Roman" panose="02020603050405020304" pitchFamily="18" charset="0"/>
              </a:rPr>
              <a:t>5</a:t>
            </a:r>
            <a:endParaRPr kumimoji="1" lang="en-US" altLang="zh-CN" sz="2000" b="1">
              <a:solidFill>
                <a:srgbClr val="000099"/>
              </a:solidFill>
              <a:latin typeface="Times New Roman" panose="02020603050405020304" pitchFamily="18" charset="0"/>
              <a:cs typeface="Times New Roman" panose="02020603050405020304" pitchFamily="18" charset="0"/>
            </a:endParaRPr>
          </a:p>
        </p:txBody>
      </p:sp>
      <p:sp>
        <p:nvSpPr>
          <p:cNvPr id="65576" name="Text Box 40"/>
          <p:cNvSpPr txBox="1">
            <a:spLocks noChangeArrowheads="1"/>
          </p:cNvSpPr>
          <p:nvPr/>
        </p:nvSpPr>
        <p:spPr bwMode="auto">
          <a:xfrm>
            <a:off x="6907530" y="3140710"/>
            <a:ext cx="46545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Times New Roman" panose="02020603050405020304" pitchFamily="18" charset="0"/>
                <a:cs typeface="Times New Roman" panose="02020603050405020304" pitchFamily="18" charset="0"/>
              </a:rPr>
              <a:t>H</a:t>
            </a:r>
            <a:r>
              <a:rPr kumimoji="1" lang="en-US" altLang="zh-CN" sz="2000" b="1" baseline="-25000">
                <a:solidFill>
                  <a:srgbClr val="000099"/>
                </a:solidFill>
                <a:latin typeface="Times New Roman" panose="02020603050405020304" pitchFamily="18" charset="0"/>
                <a:cs typeface="Times New Roman" panose="02020603050405020304" pitchFamily="18" charset="0"/>
              </a:rPr>
              <a:t>6</a:t>
            </a:r>
            <a:endParaRPr kumimoji="1" lang="en-US" altLang="zh-CN" sz="2000" b="1">
              <a:solidFill>
                <a:srgbClr val="000099"/>
              </a:solidFill>
              <a:latin typeface="Times New Roman" panose="02020603050405020304" pitchFamily="18" charset="0"/>
              <a:cs typeface="Times New Roman" panose="02020603050405020304" pitchFamily="18" charset="0"/>
            </a:endParaRPr>
          </a:p>
        </p:txBody>
      </p:sp>
      <p:sp>
        <p:nvSpPr>
          <p:cNvPr id="65577" name="Text Box 41"/>
          <p:cNvSpPr txBox="1">
            <a:spLocks noChangeArrowheads="1"/>
          </p:cNvSpPr>
          <p:nvPr/>
        </p:nvSpPr>
        <p:spPr bwMode="auto">
          <a:xfrm>
            <a:off x="3942715" y="1484630"/>
            <a:ext cx="46545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Times New Roman" panose="02020603050405020304" pitchFamily="18" charset="0"/>
                <a:cs typeface="Times New Roman" panose="02020603050405020304" pitchFamily="18" charset="0"/>
              </a:rPr>
              <a:t>H</a:t>
            </a:r>
            <a:r>
              <a:rPr kumimoji="1" lang="en-US" altLang="zh-CN" sz="2000" b="1" baseline="-25000">
                <a:solidFill>
                  <a:srgbClr val="000099"/>
                </a:solidFill>
                <a:latin typeface="Times New Roman" panose="02020603050405020304" pitchFamily="18" charset="0"/>
                <a:cs typeface="Times New Roman" panose="02020603050405020304" pitchFamily="18" charset="0"/>
              </a:rPr>
              <a:t>4</a:t>
            </a:r>
            <a:endParaRPr kumimoji="1" lang="en-US" altLang="zh-CN" sz="2000" b="1">
              <a:solidFill>
                <a:srgbClr val="000099"/>
              </a:solidFill>
              <a:latin typeface="Times New Roman" panose="02020603050405020304" pitchFamily="18" charset="0"/>
              <a:cs typeface="Times New Roman" panose="02020603050405020304" pitchFamily="18" charset="0"/>
            </a:endParaRPr>
          </a:p>
        </p:txBody>
      </p:sp>
      <p:sp>
        <p:nvSpPr>
          <p:cNvPr id="65578" name="Text Box 42"/>
          <p:cNvSpPr txBox="1">
            <a:spLocks noChangeArrowheads="1"/>
          </p:cNvSpPr>
          <p:nvPr/>
        </p:nvSpPr>
        <p:spPr bwMode="auto">
          <a:xfrm>
            <a:off x="2459990" y="1629410"/>
            <a:ext cx="46545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Times New Roman" panose="02020603050405020304" pitchFamily="18" charset="0"/>
                <a:cs typeface="Times New Roman" panose="02020603050405020304" pitchFamily="18" charset="0"/>
              </a:rPr>
              <a:t>H</a:t>
            </a:r>
            <a:r>
              <a:rPr kumimoji="1" lang="en-US" altLang="zh-CN" sz="2000" b="1" baseline="-25000">
                <a:solidFill>
                  <a:srgbClr val="000099"/>
                </a:solidFill>
                <a:latin typeface="Times New Roman" panose="02020603050405020304" pitchFamily="18" charset="0"/>
                <a:cs typeface="Times New Roman" panose="02020603050405020304" pitchFamily="18" charset="0"/>
              </a:rPr>
              <a:t>2</a:t>
            </a:r>
            <a:endParaRPr kumimoji="1" lang="en-US" altLang="zh-CN" sz="2000" b="1">
              <a:solidFill>
                <a:srgbClr val="000099"/>
              </a:solidFill>
              <a:latin typeface="Times New Roman" panose="02020603050405020304" pitchFamily="18" charset="0"/>
              <a:cs typeface="Times New Roman" panose="02020603050405020304" pitchFamily="18" charset="0"/>
            </a:endParaRPr>
          </a:p>
        </p:txBody>
      </p:sp>
      <p:sp>
        <p:nvSpPr>
          <p:cNvPr id="65579" name="Text Box 43"/>
          <p:cNvSpPr txBox="1">
            <a:spLocks noChangeArrowheads="1"/>
          </p:cNvSpPr>
          <p:nvPr/>
        </p:nvSpPr>
        <p:spPr bwMode="auto">
          <a:xfrm>
            <a:off x="2693670" y="5877560"/>
            <a:ext cx="46545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Times New Roman" panose="02020603050405020304" pitchFamily="18" charset="0"/>
                <a:cs typeface="Times New Roman" panose="02020603050405020304" pitchFamily="18" charset="0"/>
              </a:rPr>
              <a:t>H</a:t>
            </a:r>
            <a:r>
              <a:rPr kumimoji="1" lang="en-US" altLang="zh-CN" sz="2000" b="1" baseline="-25000">
                <a:solidFill>
                  <a:srgbClr val="000099"/>
                </a:solidFill>
                <a:latin typeface="Times New Roman" panose="02020603050405020304" pitchFamily="18" charset="0"/>
                <a:cs typeface="Times New Roman" panose="02020603050405020304" pitchFamily="18" charset="0"/>
              </a:rPr>
              <a:t>3</a:t>
            </a:r>
            <a:endParaRPr kumimoji="1" lang="en-US" altLang="zh-CN" sz="2000" b="1">
              <a:solidFill>
                <a:srgbClr val="000099"/>
              </a:solidFill>
              <a:latin typeface="Times New Roman" panose="02020603050405020304" pitchFamily="18" charset="0"/>
              <a:cs typeface="Times New Roman" panose="02020603050405020304" pitchFamily="18" charset="0"/>
            </a:endParaRPr>
          </a:p>
        </p:txBody>
      </p:sp>
      <p:pic>
        <p:nvPicPr>
          <p:cNvPr id="65581"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7265" y="4161155"/>
            <a:ext cx="63627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82" name="Rectangle 46"/>
          <p:cNvSpPr>
            <a:spLocks noChangeArrowheads="1"/>
          </p:cNvSpPr>
          <p:nvPr/>
        </p:nvSpPr>
        <p:spPr bwMode="auto">
          <a:xfrm>
            <a:off x="1211580" y="4293235"/>
            <a:ext cx="172085" cy="158750"/>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584" name="Text Box 48"/>
          <p:cNvSpPr txBox="1">
            <a:spLocks noChangeArrowheads="1"/>
          </p:cNvSpPr>
          <p:nvPr/>
        </p:nvSpPr>
        <p:spPr bwMode="auto">
          <a:xfrm>
            <a:off x="6497955" y="2564765"/>
            <a:ext cx="2919095" cy="523240"/>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FF0000"/>
                </a:solidFill>
                <a:latin typeface="Times New Roman" panose="02020603050405020304" pitchFamily="18" charset="0"/>
                <a:cs typeface="Times New Roman" panose="02020603050405020304" pitchFamily="18" charset="0"/>
              </a:rPr>
              <a:t>H</a:t>
            </a:r>
            <a:r>
              <a:rPr kumimoji="1" lang="en-US" altLang="zh-CN" sz="2800" b="1" baseline="-25000">
                <a:solidFill>
                  <a:srgbClr val="FF0000"/>
                </a:solidFill>
                <a:latin typeface="Times New Roman" panose="02020603050405020304" pitchFamily="18" charset="0"/>
                <a:cs typeface="Times New Roman" panose="02020603050405020304" pitchFamily="18" charset="0"/>
              </a:rPr>
              <a:t>1</a:t>
            </a:r>
            <a:r>
              <a:rPr kumimoji="1" lang="en-US" altLang="zh-CN" sz="1600" b="1" baseline="-25000">
                <a:solidFill>
                  <a:srgbClr val="FF0000"/>
                </a:solidFill>
                <a:latin typeface="Times New Roman" panose="02020603050405020304" pitchFamily="18" charset="0"/>
                <a:cs typeface="Times New Roman" panose="02020603050405020304" pitchFamily="18" charset="0"/>
              </a:rPr>
              <a:t> </a:t>
            </a:r>
            <a:r>
              <a:rPr kumimoji="1" lang="zh-CN" altLang="en-US" sz="28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向</a:t>
            </a:r>
            <a:r>
              <a:rPr kumimoji="1" lang="zh-CN" altLang="en-US" sz="16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sz="28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H</a:t>
            </a:r>
            <a:r>
              <a:rPr kumimoji="1" lang="en-US" altLang="zh-CN" sz="2800" b="1" baseline="-25000">
                <a:solidFill>
                  <a:srgbClr val="FF0000"/>
                </a:solidFill>
                <a:latin typeface="Times New Roman" panose="02020603050405020304" pitchFamily="18" charset="0"/>
                <a:ea typeface="黑体" panose="02010609060101010101" pitchFamily="2" charset="-122"/>
                <a:cs typeface="Times New Roman" panose="02020603050405020304" pitchFamily="18" charset="0"/>
              </a:rPr>
              <a:t>5</a:t>
            </a:r>
            <a:r>
              <a:rPr kumimoji="1" lang="en-US" altLang="zh-CN" sz="16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2800" b="1">
                <a:solidFill>
                  <a:srgbClr val="FF0000"/>
                </a:solidFill>
                <a:latin typeface="Times New Roman" panose="02020603050405020304" pitchFamily="18" charset="0"/>
                <a:ea typeface="黑体" panose="02010609060101010101" pitchFamily="2" charset="-122"/>
                <a:cs typeface="Times New Roman" panose="02020603050405020304" pitchFamily="18" charset="0"/>
              </a:rPr>
              <a:t>发送分组</a:t>
            </a:r>
            <a:endParaRPr kumimoji="1" lang="zh-CN" altLang="en-US" sz="2800" b="1">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65591" name="Text Box 55"/>
          <p:cNvSpPr txBox="1">
            <a:spLocks noChangeArrowheads="1"/>
          </p:cNvSpPr>
          <p:nvPr/>
        </p:nvSpPr>
        <p:spPr bwMode="auto">
          <a:xfrm>
            <a:off x="1123950" y="2493010"/>
            <a:ext cx="95440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anose="02020603050405020304" pitchFamily="18" charset="0"/>
                <a:ea typeface="黑体" panose="02010609060101010101" pitchFamily="2" charset="-122"/>
              </a:rPr>
              <a:t>路由器</a:t>
            </a:r>
            <a:endParaRPr kumimoji="1" lang="zh-CN" altLang="en-US" sz="2000" b="1">
              <a:solidFill>
                <a:srgbClr val="000099"/>
              </a:solidFill>
              <a:latin typeface="Times New Roman" panose="02020603050405020304" pitchFamily="18" charset="0"/>
              <a:ea typeface="黑体" panose="02010609060101010101" pitchFamily="2" charset="-122"/>
            </a:endParaRPr>
          </a:p>
        </p:txBody>
      </p:sp>
      <p:sp>
        <p:nvSpPr>
          <p:cNvPr id="65592" name="Text Box 56"/>
          <p:cNvSpPr txBox="1">
            <a:spLocks noChangeArrowheads="1"/>
          </p:cNvSpPr>
          <p:nvPr/>
        </p:nvSpPr>
        <p:spPr bwMode="auto">
          <a:xfrm>
            <a:off x="315595" y="3284855"/>
            <a:ext cx="69786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anose="02020603050405020304" pitchFamily="18" charset="0"/>
                <a:ea typeface="黑体" panose="02010609060101010101" pitchFamily="2" charset="-122"/>
              </a:rPr>
              <a:t>主机</a:t>
            </a:r>
            <a:endParaRPr kumimoji="1" lang="zh-CN" altLang="en-US" sz="2000" b="1">
              <a:solidFill>
                <a:srgbClr val="000099"/>
              </a:solidFill>
              <a:latin typeface="Times New Roman" panose="02020603050405020304" pitchFamily="18" charset="0"/>
              <a:ea typeface="黑体" panose="02010609060101010101" pitchFamily="2" charset="-122"/>
            </a:endParaRPr>
          </a:p>
        </p:txBody>
      </p:sp>
      <p:sp>
        <p:nvSpPr>
          <p:cNvPr id="65593" name="Line 57"/>
          <p:cNvSpPr>
            <a:spLocks noChangeShapeType="1"/>
          </p:cNvSpPr>
          <p:nvPr/>
        </p:nvSpPr>
        <p:spPr bwMode="auto">
          <a:xfrm>
            <a:off x="2069465" y="2708910"/>
            <a:ext cx="857885" cy="21590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65594" name="Line 58"/>
          <p:cNvSpPr>
            <a:spLocks noChangeShapeType="1"/>
          </p:cNvSpPr>
          <p:nvPr/>
        </p:nvSpPr>
        <p:spPr bwMode="auto">
          <a:xfrm>
            <a:off x="743585" y="3645535"/>
            <a:ext cx="390525" cy="57594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65595" name="Rectangle 59"/>
          <p:cNvSpPr>
            <a:spLocks noChangeArrowheads="1"/>
          </p:cNvSpPr>
          <p:nvPr/>
        </p:nvSpPr>
        <p:spPr bwMode="auto">
          <a:xfrm>
            <a:off x="2146935" y="4293235"/>
            <a:ext cx="172085" cy="158750"/>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597" name="Rectangle 61"/>
          <p:cNvSpPr>
            <a:spLocks noChangeArrowheads="1"/>
          </p:cNvSpPr>
          <p:nvPr/>
        </p:nvSpPr>
        <p:spPr bwMode="auto">
          <a:xfrm>
            <a:off x="4098925" y="5300980"/>
            <a:ext cx="156210" cy="144780"/>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598" name="Text Box 62"/>
          <p:cNvSpPr txBox="1">
            <a:spLocks noChangeArrowheads="1"/>
          </p:cNvSpPr>
          <p:nvPr/>
        </p:nvSpPr>
        <p:spPr bwMode="auto">
          <a:xfrm>
            <a:off x="2069465" y="1845310"/>
            <a:ext cx="3977640" cy="1384935"/>
          </a:xfrm>
          <a:prstGeom prst="rect">
            <a:avLst/>
          </a:prstGeom>
          <a:solidFill>
            <a:srgbClr val="FF99FF"/>
          </a:solidFill>
          <a:ln w="76200" cmpd="tri">
            <a:solidFill>
              <a:srgbClr val="333399"/>
            </a:solidFill>
            <a:miter lim="800000"/>
          </a:ln>
          <a:effectLst/>
        </p:spPr>
        <p:txBody>
          <a:bodyPr>
            <a:spAutoFit/>
          </a:bodyPr>
          <a:lstStyle/>
          <a:p>
            <a:pPr algn="ct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在路由器</a:t>
            </a:r>
            <a:r>
              <a:rPr kumimoji="1" lang="zh-CN" altLang="en-US" sz="1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E</a:t>
            </a:r>
            <a:r>
              <a:rPr kumimoji="1" lang="en-US" altLang="zh-CN" sz="1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暂存</a:t>
            </a:r>
            <a:endPar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查找转发表</a:t>
            </a:r>
            <a:endPar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找到转发的端口</a:t>
            </a:r>
            <a:endPar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65599" name="Rectangle 63"/>
          <p:cNvSpPr>
            <a:spLocks noChangeArrowheads="1"/>
          </p:cNvSpPr>
          <p:nvPr/>
        </p:nvSpPr>
        <p:spPr bwMode="auto">
          <a:xfrm>
            <a:off x="5502275" y="4148455"/>
            <a:ext cx="156210" cy="144780"/>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latin typeface="Times New Roman" panose="02020603050405020304" pitchFamily="18" charset="0"/>
              <a:cs typeface="Times New Roman" panose="02020603050405020304" pitchFamily="18" charset="0"/>
            </a:endParaRPr>
          </a:p>
        </p:txBody>
      </p:sp>
      <p:sp>
        <p:nvSpPr>
          <p:cNvPr id="65600" name="Text Box 64"/>
          <p:cNvSpPr txBox="1">
            <a:spLocks noChangeArrowheads="1"/>
          </p:cNvSpPr>
          <p:nvPr/>
        </p:nvSpPr>
        <p:spPr bwMode="auto">
          <a:xfrm>
            <a:off x="2303780" y="1845310"/>
            <a:ext cx="4134485" cy="523240"/>
          </a:xfrm>
          <a:prstGeom prst="rect">
            <a:avLst/>
          </a:prstGeom>
          <a:solidFill>
            <a:srgbClr val="FF99FF"/>
          </a:solidFill>
          <a:ln w="76200" cmpd="tri">
            <a:solidFill>
              <a:srgbClr val="333399"/>
            </a:solidFill>
            <a:miter lim="800000"/>
          </a:ln>
          <a:effectLst/>
        </p:spPr>
        <p:txBody>
          <a:bodyPr>
            <a:spAutoFit/>
          </a:bodyPr>
          <a:lstStyle/>
          <a:p>
            <a:pPr algn="ct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最后到达目的主机</a:t>
            </a:r>
            <a:r>
              <a:rPr kumimoji="1" lang="zh-CN" altLang="en-US" sz="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H</a:t>
            </a:r>
            <a:r>
              <a:rPr kumimoji="1" lang="en-US" altLang="zh-CN" sz="2800" b="1" baseline="-25000">
                <a:solidFill>
                  <a:srgbClr val="000099"/>
                </a:solidFill>
                <a:latin typeface="Times New Roman" panose="02020603050405020304" pitchFamily="18" charset="0"/>
                <a:ea typeface="黑体" panose="02010609060101010101" pitchFamily="2" charset="-122"/>
                <a:cs typeface="Times New Roman" panose="02020603050405020304" pitchFamily="18" charset="0"/>
              </a:rPr>
              <a:t>5</a:t>
            </a:r>
            <a:endParaRPr kumimoji="1" lang="en-US" altLang="zh-CN" sz="2800" b="1" baseline="-25000">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65596" name="Text Box 60"/>
          <p:cNvSpPr txBox="1">
            <a:spLocks noChangeArrowheads="1"/>
          </p:cNvSpPr>
          <p:nvPr/>
        </p:nvSpPr>
        <p:spPr bwMode="auto">
          <a:xfrm flipH="1">
            <a:off x="1758315" y="1845310"/>
            <a:ext cx="3977640" cy="1384935"/>
          </a:xfrm>
          <a:prstGeom prst="rect">
            <a:avLst/>
          </a:prstGeom>
          <a:solidFill>
            <a:srgbClr val="FF99FF"/>
          </a:solidFill>
          <a:ln w="76200" cmpd="tri">
            <a:solidFill>
              <a:srgbClr val="333399"/>
            </a:solidFill>
            <a:miter lim="800000"/>
          </a:ln>
          <a:effectLst/>
        </p:spPr>
        <p:txBody>
          <a:bodyPr>
            <a:spAutoFit/>
          </a:bodyPr>
          <a:lstStyle/>
          <a:p>
            <a:pPr algn="ct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在路由器</a:t>
            </a:r>
            <a:r>
              <a:rPr kumimoji="1" lang="zh-CN" altLang="en-US" sz="1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C</a:t>
            </a:r>
            <a:r>
              <a:rPr kumimoji="1" lang="en-US" altLang="zh-CN" sz="1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暂存</a:t>
            </a:r>
            <a:endPar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查找转发表</a:t>
            </a:r>
            <a:endPar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找到转发的端口</a:t>
            </a:r>
            <a:endPar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65590" name="Text Box 54"/>
          <p:cNvSpPr txBox="1">
            <a:spLocks noChangeArrowheads="1"/>
          </p:cNvSpPr>
          <p:nvPr/>
        </p:nvSpPr>
        <p:spPr bwMode="auto">
          <a:xfrm>
            <a:off x="1524635" y="1845310"/>
            <a:ext cx="3977640" cy="1384935"/>
          </a:xfrm>
          <a:prstGeom prst="rect">
            <a:avLst/>
          </a:prstGeom>
          <a:solidFill>
            <a:srgbClr val="FF99FF"/>
          </a:solidFill>
          <a:ln w="76200" cmpd="tri">
            <a:solidFill>
              <a:srgbClr val="333399"/>
            </a:solidFill>
            <a:miter lim="800000"/>
          </a:ln>
          <a:effectLst/>
        </p:spPr>
        <p:txBody>
          <a:bodyPr>
            <a:spAutoFit/>
          </a:bodyPr>
          <a:lstStyle/>
          <a:p>
            <a:pPr algn="ct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在路由器</a:t>
            </a:r>
            <a:r>
              <a:rPr kumimoji="1" lang="zh-CN" altLang="en-US" sz="1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A</a:t>
            </a:r>
            <a:r>
              <a:rPr kumimoji="1" lang="en-US" altLang="zh-CN" sz="10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暂存</a:t>
            </a:r>
            <a:endPar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查找转发表</a:t>
            </a:r>
            <a:endPar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rPr>
              <a:t>找到转发的端口</a:t>
            </a:r>
            <a:endParaRPr kumimoji="1" lang="zh-CN" altLang="en-US" sz="2800" b="1">
              <a:solidFill>
                <a:srgbClr val="000099"/>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a:xfrm>
            <a:off x="8946515" y="6108700"/>
            <a:ext cx="464820" cy="365760"/>
          </a:xfrm>
        </p:spPr>
        <p:txBody>
          <a:bodyPr/>
          <a:lstStyle/>
          <a:p>
            <a:fld id="{7AC79822-BC0D-4DE8-A7E5-90A3732A2B82}" type="slidenum">
              <a:rPr lang="zh-CN" altLang="en-US" smtClean="0">
                <a:latin typeface="Times New Roman" panose="02020603050405020304" pitchFamily="18" charset="0"/>
                <a:cs typeface="Times New Roman" panose="02020603050405020304" pitchFamily="18" charset="0"/>
              </a:rPr>
            </a:fld>
            <a:endParaRPr lang="zh-CN" altLang="en-US"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82"/>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352 -0.00722 L 0.09435 0 " pathEditMode="relative" rAng="0" ptsTypes="AA">
                                      <p:cBhvr>
                                        <p:cTn id="9" dur="2000" fill="hold"/>
                                        <p:tgtEl>
                                          <p:spTgt spid="65582"/>
                                        </p:tgtEl>
                                        <p:attrNameLst>
                                          <p:attrName>ppt_x</p:attrName>
                                          <p:attrName>ppt_y</p:attrName>
                                        </p:attrNameLst>
                                      </p:cBhvr>
                                      <p:rCtr x="4531" y="37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5590"/>
                                        </p:tgtEl>
                                        <p:attrNameLst>
                                          <p:attrName>style.visibility</p:attrName>
                                        </p:attrNameLst>
                                      </p:cBhvr>
                                      <p:to>
                                        <p:strVal val="visible"/>
                                      </p:to>
                                    </p:set>
                                  </p:childTnLst>
                                </p:cTn>
                              </p:par>
                            </p:childTnLst>
                          </p:cTn>
                        </p:par>
                        <p:par>
                          <p:cTn id="13" fill="hold">
                            <p:stCondLst>
                              <p:cond delay="2000"/>
                            </p:stCondLst>
                            <p:childTnLst>
                              <p:par>
                                <p:cTn id="14" presetID="6" presetClass="emph" presetSubtype="0" fill="hold" grpId="1" nodeType="afterEffect">
                                  <p:stCondLst>
                                    <p:cond delay="300"/>
                                  </p:stCondLst>
                                  <p:childTnLst>
                                    <p:animScale>
                                      <p:cBhvr>
                                        <p:cTn id="15" dur="1000" fill="hold"/>
                                        <p:tgtEl>
                                          <p:spTgt spid="65590"/>
                                        </p:tgtEl>
                                      </p:cBhvr>
                                      <p:by x="150000" y="150000"/>
                                    </p:animScale>
                                  </p:childTnLst>
                                </p:cTn>
                              </p:par>
                            </p:childTnLst>
                          </p:cTn>
                        </p:par>
                        <p:par>
                          <p:cTn id="16" fill="hold">
                            <p:stCondLst>
                              <p:cond delay="3300"/>
                            </p:stCondLst>
                            <p:childTnLst>
                              <p:par>
                                <p:cTn id="17" presetID="1" presetClass="exit" presetSubtype="0" fill="hold" grpId="2" nodeType="afterEffect">
                                  <p:stCondLst>
                                    <p:cond delay="3000"/>
                                  </p:stCondLst>
                                  <p:childTnLst>
                                    <p:set>
                                      <p:cBhvr>
                                        <p:cTn id="18" dur="1" fill="hold">
                                          <p:stCondLst>
                                            <p:cond delay="0"/>
                                          </p:stCondLst>
                                        </p:cTn>
                                        <p:tgtEl>
                                          <p:spTgt spid="65590"/>
                                        </p:tgtEl>
                                        <p:attrNameLst>
                                          <p:attrName>style.visibility</p:attrName>
                                        </p:attrNameLst>
                                      </p:cBhvr>
                                      <p:to>
                                        <p:strVal val="hidden"/>
                                      </p:to>
                                    </p:set>
                                  </p:childTnLst>
                                </p:cTn>
                              </p:par>
                            </p:childTnLst>
                          </p:cTn>
                        </p:par>
                        <p:par>
                          <p:cTn id="19" fill="hold">
                            <p:stCondLst>
                              <p:cond delay="6300"/>
                            </p:stCondLst>
                            <p:childTnLst>
                              <p:par>
                                <p:cTn id="20" presetID="1" presetClass="exit" presetSubtype="0" fill="hold" grpId="2" nodeType="afterEffect">
                                  <p:stCondLst>
                                    <p:cond delay="0"/>
                                  </p:stCondLst>
                                  <p:childTnLst>
                                    <p:set>
                                      <p:cBhvr>
                                        <p:cTn id="21" dur="1" fill="hold">
                                          <p:stCondLst>
                                            <p:cond delay="0"/>
                                          </p:stCondLst>
                                        </p:cTn>
                                        <p:tgtEl>
                                          <p:spTgt spid="65582"/>
                                        </p:tgtEl>
                                        <p:attrNameLst>
                                          <p:attrName>style.visibility</p:attrName>
                                        </p:attrNameLst>
                                      </p:cBhvr>
                                      <p:to>
                                        <p:strVal val="hidden"/>
                                      </p:to>
                                    </p:set>
                                  </p:childTnLst>
                                </p:cTn>
                              </p:par>
                            </p:childTnLst>
                          </p:cTn>
                        </p:par>
                        <p:par>
                          <p:cTn id="22" fill="hold">
                            <p:stCondLst>
                              <p:cond delay="6300"/>
                            </p:stCondLst>
                            <p:childTnLst>
                              <p:par>
                                <p:cTn id="23" presetID="1" presetClass="entr" presetSubtype="0" fill="hold" grpId="0" nodeType="afterEffect">
                                  <p:stCondLst>
                                    <p:cond delay="0"/>
                                  </p:stCondLst>
                                  <p:childTnLst>
                                    <p:set>
                                      <p:cBhvr>
                                        <p:cTn id="24" dur="1" fill="hold">
                                          <p:stCondLst>
                                            <p:cond delay="0"/>
                                          </p:stCondLst>
                                        </p:cTn>
                                        <p:tgtEl>
                                          <p:spTgt spid="65595"/>
                                        </p:tgtEl>
                                        <p:attrNameLst>
                                          <p:attrName>style.visibility</p:attrName>
                                        </p:attrNameLst>
                                      </p:cBhvr>
                                      <p:to>
                                        <p:strVal val="visible"/>
                                      </p:to>
                                    </p:set>
                                  </p:childTnLst>
                                </p:cTn>
                              </p:par>
                            </p:childTnLst>
                          </p:cTn>
                        </p:par>
                        <p:par>
                          <p:cTn id="25" fill="hold">
                            <p:stCondLst>
                              <p:cond delay="6300"/>
                            </p:stCondLst>
                            <p:childTnLst>
                              <p:par>
                                <p:cTn id="26" presetID="63" presetClass="path" presetSubtype="0" accel="50000" decel="50000" fill="hold" grpId="1" nodeType="afterEffect">
                                  <p:stCondLst>
                                    <p:cond delay="0"/>
                                  </p:stCondLst>
                                  <p:childTnLst>
                                    <p:animMotion origin="layout" path="M 0 0 L 0.18256 0.14370 " pathEditMode="relative" rAng="0" ptsTypes="AA">
                                      <p:cBhvr>
                                        <p:cTn id="27" dur="2000" fill="hold"/>
                                        <p:tgtEl>
                                          <p:spTgt spid="65595"/>
                                        </p:tgtEl>
                                        <p:attrNameLst>
                                          <p:attrName>ppt_x</p:attrName>
                                          <p:attrName>ppt_y</p:attrName>
                                        </p:attrNameLst>
                                      </p:cBhvr>
                                      <p:rCtr x="9132" y="7191"/>
                                    </p:animMotion>
                                  </p:childTnLst>
                                </p:cTn>
                              </p:par>
                            </p:childTnLst>
                          </p:cTn>
                        </p:par>
                        <p:par>
                          <p:cTn id="28" fill="hold">
                            <p:stCondLst>
                              <p:cond delay="8300"/>
                            </p:stCondLst>
                            <p:childTnLst>
                              <p:par>
                                <p:cTn id="29" presetID="1" presetClass="entr" presetSubtype="0" fill="hold" grpId="0" nodeType="afterEffect">
                                  <p:stCondLst>
                                    <p:cond delay="0"/>
                                  </p:stCondLst>
                                  <p:childTnLst>
                                    <p:set>
                                      <p:cBhvr>
                                        <p:cTn id="30" dur="1" fill="hold">
                                          <p:stCondLst>
                                            <p:cond delay="0"/>
                                          </p:stCondLst>
                                        </p:cTn>
                                        <p:tgtEl>
                                          <p:spTgt spid="65596"/>
                                        </p:tgtEl>
                                        <p:attrNameLst>
                                          <p:attrName>style.visibility</p:attrName>
                                        </p:attrNameLst>
                                      </p:cBhvr>
                                      <p:to>
                                        <p:strVal val="visible"/>
                                      </p:to>
                                    </p:set>
                                  </p:childTnLst>
                                </p:cTn>
                              </p:par>
                            </p:childTnLst>
                          </p:cTn>
                        </p:par>
                        <p:par>
                          <p:cTn id="31" fill="hold">
                            <p:stCondLst>
                              <p:cond delay="8300"/>
                            </p:stCondLst>
                            <p:childTnLst>
                              <p:par>
                                <p:cTn id="32" presetID="6" presetClass="emph" presetSubtype="0" fill="hold" grpId="1" nodeType="afterEffect">
                                  <p:stCondLst>
                                    <p:cond delay="0"/>
                                  </p:stCondLst>
                                  <p:childTnLst>
                                    <p:animScale>
                                      <p:cBhvr>
                                        <p:cTn id="33" dur="1000" fill="hold"/>
                                        <p:tgtEl>
                                          <p:spTgt spid="65596"/>
                                        </p:tgtEl>
                                      </p:cBhvr>
                                      <p:by x="150000" y="150000"/>
                                    </p:animScale>
                                  </p:childTnLst>
                                </p:cTn>
                              </p:par>
                            </p:childTnLst>
                          </p:cTn>
                        </p:par>
                        <p:par>
                          <p:cTn id="34" fill="hold">
                            <p:stCondLst>
                              <p:cond delay="9300"/>
                            </p:stCondLst>
                            <p:childTnLst>
                              <p:par>
                                <p:cTn id="35" presetID="1" presetClass="exit" presetSubtype="0" fill="hold" grpId="2" nodeType="afterEffect">
                                  <p:stCondLst>
                                    <p:cond delay="3000"/>
                                  </p:stCondLst>
                                  <p:childTnLst>
                                    <p:set>
                                      <p:cBhvr>
                                        <p:cTn id="36" dur="1" fill="hold">
                                          <p:stCondLst>
                                            <p:cond delay="0"/>
                                          </p:stCondLst>
                                        </p:cTn>
                                        <p:tgtEl>
                                          <p:spTgt spid="65596"/>
                                        </p:tgtEl>
                                        <p:attrNameLst>
                                          <p:attrName>style.visibility</p:attrName>
                                        </p:attrNameLst>
                                      </p:cBhvr>
                                      <p:to>
                                        <p:strVal val="hidden"/>
                                      </p:to>
                                    </p:set>
                                  </p:childTnLst>
                                </p:cTn>
                              </p:par>
                            </p:childTnLst>
                          </p:cTn>
                        </p:par>
                        <p:par>
                          <p:cTn id="37" fill="hold">
                            <p:stCondLst>
                              <p:cond delay="12300"/>
                            </p:stCondLst>
                            <p:childTnLst>
                              <p:par>
                                <p:cTn id="38" presetID="1" presetClass="exit" presetSubtype="0" fill="hold" grpId="2" nodeType="afterEffect">
                                  <p:stCondLst>
                                    <p:cond delay="0"/>
                                  </p:stCondLst>
                                  <p:childTnLst>
                                    <p:set>
                                      <p:cBhvr>
                                        <p:cTn id="39" dur="1" fill="hold">
                                          <p:stCondLst>
                                            <p:cond delay="0"/>
                                          </p:stCondLst>
                                        </p:cTn>
                                        <p:tgtEl>
                                          <p:spTgt spid="65595"/>
                                        </p:tgtEl>
                                        <p:attrNameLst>
                                          <p:attrName>style.visibility</p:attrName>
                                        </p:attrNameLst>
                                      </p:cBhvr>
                                      <p:to>
                                        <p:strVal val="hidden"/>
                                      </p:to>
                                    </p:set>
                                  </p:childTnLst>
                                </p:cTn>
                              </p:par>
                            </p:childTnLst>
                          </p:cTn>
                        </p:par>
                        <p:par>
                          <p:cTn id="40" fill="hold">
                            <p:stCondLst>
                              <p:cond delay="12300"/>
                            </p:stCondLst>
                            <p:childTnLst>
                              <p:par>
                                <p:cTn id="41" presetID="1" presetClass="entr" presetSubtype="0" fill="hold" grpId="0" nodeType="afterEffect">
                                  <p:stCondLst>
                                    <p:cond delay="0"/>
                                  </p:stCondLst>
                                  <p:childTnLst>
                                    <p:set>
                                      <p:cBhvr>
                                        <p:cTn id="42" dur="1" fill="hold">
                                          <p:stCondLst>
                                            <p:cond delay="0"/>
                                          </p:stCondLst>
                                        </p:cTn>
                                        <p:tgtEl>
                                          <p:spTgt spid="65597"/>
                                        </p:tgtEl>
                                        <p:attrNameLst>
                                          <p:attrName>style.visibility</p:attrName>
                                        </p:attrNameLst>
                                      </p:cBhvr>
                                      <p:to>
                                        <p:strVal val="visible"/>
                                      </p:to>
                                    </p:set>
                                  </p:childTnLst>
                                </p:cTn>
                              </p:par>
                            </p:childTnLst>
                          </p:cTn>
                        </p:par>
                        <p:par>
                          <p:cTn id="43" fill="hold">
                            <p:stCondLst>
                              <p:cond delay="12300"/>
                            </p:stCondLst>
                            <p:childTnLst>
                              <p:par>
                                <p:cTn id="44" presetID="63" presetClass="path" presetSubtype="0" accel="50000" decel="50000" fill="hold" grpId="1" nodeType="afterEffect">
                                  <p:stCondLst>
                                    <p:cond delay="0"/>
                                  </p:stCondLst>
                                  <p:childTnLst>
                                    <p:animMotion origin="layout" path="M 0.00717 -0.00166 L 0.14153 -0.17787 " pathEditMode="relative" rAng="0" ptsTypes="AA">
                                      <p:cBhvr>
                                        <p:cTn id="45" dur="2000" fill="hold"/>
                                        <p:tgtEl>
                                          <p:spTgt spid="65597"/>
                                        </p:tgtEl>
                                        <p:attrNameLst>
                                          <p:attrName>ppt_x</p:attrName>
                                          <p:attrName>ppt_y</p:attrName>
                                        </p:attrNameLst>
                                      </p:cBhvr>
                                      <p:rCtr x="6719" y="-8809"/>
                                    </p:animMotion>
                                  </p:childTnLst>
                                </p:cTn>
                              </p:par>
                            </p:childTnLst>
                          </p:cTn>
                        </p:par>
                        <p:par>
                          <p:cTn id="46" fill="hold">
                            <p:stCondLst>
                              <p:cond delay="14300"/>
                            </p:stCondLst>
                            <p:childTnLst>
                              <p:par>
                                <p:cTn id="47" presetID="1" presetClass="entr" presetSubtype="0" fill="hold" grpId="0" nodeType="afterEffect">
                                  <p:stCondLst>
                                    <p:cond delay="0"/>
                                  </p:stCondLst>
                                  <p:childTnLst>
                                    <p:set>
                                      <p:cBhvr>
                                        <p:cTn id="48" dur="1" fill="hold">
                                          <p:stCondLst>
                                            <p:cond delay="0"/>
                                          </p:stCondLst>
                                        </p:cTn>
                                        <p:tgtEl>
                                          <p:spTgt spid="65598"/>
                                        </p:tgtEl>
                                        <p:attrNameLst>
                                          <p:attrName>style.visibility</p:attrName>
                                        </p:attrNameLst>
                                      </p:cBhvr>
                                      <p:to>
                                        <p:strVal val="visible"/>
                                      </p:to>
                                    </p:set>
                                  </p:childTnLst>
                                </p:cTn>
                              </p:par>
                            </p:childTnLst>
                          </p:cTn>
                        </p:par>
                        <p:par>
                          <p:cTn id="49" fill="hold">
                            <p:stCondLst>
                              <p:cond delay="14300"/>
                            </p:stCondLst>
                            <p:childTnLst>
                              <p:par>
                                <p:cTn id="50" presetID="6" presetClass="emph" presetSubtype="0" fill="hold" grpId="1" nodeType="afterEffect">
                                  <p:stCondLst>
                                    <p:cond delay="0"/>
                                  </p:stCondLst>
                                  <p:childTnLst>
                                    <p:animScale>
                                      <p:cBhvr>
                                        <p:cTn id="51" dur="1000" fill="hold"/>
                                        <p:tgtEl>
                                          <p:spTgt spid="65598"/>
                                        </p:tgtEl>
                                      </p:cBhvr>
                                      <p:by x="150000" y="150000"/>
                                    </p:animScale>
                                  </p:childTnLst>
                                </p:cTn>
                              </p:par>
                            </p:childTnLst>
                          </p:cTn>
                        </p:par>
                        <p:par>
                          <p:cTn id="52" fill="hold">
                            <p:stCondLst>
                              <p:cond delay="15300"/>
                            </p:stCondLst>
                            <p:childTnLst>
                              <p:par>
                                <p:cTn id="53" presetID="1" presetClass="exit" presetSubtype="0" fill="hold" grpId="2" nodeType="afterEffect">
                                  <p:stCondLst>
                                    <p:cond delay="3000"/>
                                  </p:stCondLst>
                                  <p:childTnLst>
                                    <p:set>
                                      <p:cBhvr>
                                        <p:cTn id="54" dur="1" fill="hold">
                                          <p:stCondLst>
                                            <p:cond delay="0"/>
                                          </p:stCondLst>
                                        </p:cTn>
                                        <p:tgtEl>
                                          <p:spTgt spid="65598"/>
                                        </p:tgtEl>
                                        <p:attrNameLst>
                                          <p:attrName>style.visibility</p:attrName>
                                        </p:attrNameLst>
                                      </p:cBhvr>
                                      <p:to>
                                        <p:strVal val="hidden"/>
                                      </p:to>
                                    </p:set>
                                  </p:childTnLst>
                                </p:cTn>
                              </p:par>
                            </p:childTnLst>
                          </p:cTn>
                        </p:par>
                        <p:par>
                          <p:cTn id="55" fill="hold">
                            <p:stCondLst>
                              <p:cond delay="18300"/>
                            </p:stCondLst>
                            <p:childTnLst>
                              <p:par>
                                <p:cTn id="56" presetID="1" presetClass="exit" presetSubtype="0" fill="hold" grpId="2" nodeType="afterEffect">
                                  <p:stCondLst>
                                    <p:cond delay="0"/>
                                  </p:stCondLst>
                                  <p:childTnLst>
                                    <p:set>
                                      <p:cBhvr>
                                        <p:cTn id="57" dur="1" fill="hold">
                                          <p:stCondLst>
                                            <p:cond delay="0"/>
                                          </p:stCondLst>
                                        </p:cTn>
                                        <p:tgtEl>
                                          <p:spTgt spid="65597"/>
                                        </p:tgtEl>
                                        <p:attrNameLst>
                                          <p:attrName>style.visibility</p:attrName>
                                        </p:attrNameLst>
                                      </p:cBhvr>
                                      <p:to>
                                        <p:strVal val="hidden"/>
                                      </p:to>
                                    </p:set>
                                  </p:childTnLst>
                                </p:cTn>
                              </p:par>
                            </p:childTnLst>
                          </p:cTn>
                        </p:par>
                        <p:par>
                          <p:cTn id="58" fill="hold">
                            <p:stCondLst>
                              <p:cond delay="18300"/>
                            </p:stCondLst>
                            <p:childTnLst>
                              <p:par>
                                <p:cTn id="59" presetID="1" presetClass="entr" presetSubtype="0" fill="hold" grpId="0" nodeType="afterEffect">
                                  <p:stCondLst>
                                    <p:cond delay="0"/>
                                  </p:stCondLst>
                                  <p:childTnLst>
                                    <p:set>
                                      <p:cBhvr>
                                        <p:cTn id="60" dur="1" fill="hold">
                                          <p:stCondLst>
                                            <p:cond delay="0"/>
                                          </p:stCondLst>
                                        </p:cTn>
                                        <p:tgtEl>
                                          <p:spTgt spid="65599"/>
                                        </p:tgtEl>
                                        <p:attrNameLst>
                                          <p:attrName>style.visibility</p:attrName>
                                        </p:attrNameLst>
                                      </p:cBhvr>
                                      <p:to>
                                        <p:strVal val="visible"/>
                                      </p:to>
                                    </p:set>
                                  </p:childTnLst>
                                </p:cTn>
                              </p:par>
                            </p:childTnLst>
                          </p:cTn>
                        </p:par>
                        <p:par>
                          <p:cTn id="61" fill="hold">
                            <p:stCondLst>
                              <p:cond delay="18300"/>
                            </p:stCondLst>
                            <p:childTnLst>
                              <p:par>
                                <p:cTn id="62" presetID="63" presetClass="path" presetSubtype="0" accel="50000" decel="50000" fill="hold" grpId="1" nodeType="afterEffect">
                                  <p:stCondLst>
                                    <p:cond delay="0"/>
                                  </p:stCondLst>
                                  <p:childTnLst>
                                    <p:animMotion origin="layout" path="M 0.02192 0.00657 L 0.08653 0.14694 " pathEditMode="relative" rAng="0" ptsTypes="AA">
                                      <p:cBhvr>
                                        <p:cTn id="63" dur="2000" fill="hold"/>
                                        <p:tgtEl>
                                          <p:spTgt spid="65599"/>
                                        </p:tgtEl>
                                        <p:attrNameLst>
                                          <p:attrName>ppt_x</p:attrName>
                                          <p:attrName>ppt_y</p:attrName>
                                        </p:attrNameLst>
                                      </p:cBhvr>
                                      <p:rCtr x="3229" y="7006"/>
                                    </p:animMotion>
                                  </p:childTnLst>
                                </p:cTn>
                              </p:par>
                            </p:childTnLst>
                          </p:cTn>
                        </p:par>
                        <p:par>
                          <p:cTn id="64" fill="hold">
                            <p:stCondLst>
                              <p:cond delay="20300"/>
                            </p:stCondLst>
                            <p:childTnLst>
                              <p:par>
                                <p:cTn id="65" presetID="1" presetClass="entr" presetSubtype="0" fill="hold" grpId="0" nodeType="afterEffect">
                                  <p:stCondLst>
                                    <p:cond delay="0"/>
                                  </p:stCondLst>
                                  <p:childTnLst>
                                    <p:set>
                                      <p:cBhvr>
                                        <p:cTn id="66" dur="1" fill="hold">
                                          <p:stCondLst>
                                            <p:cond delay="0"/>
                                          </p:stCondLst>
                                        </p:cTn>
                                        <p:tgtEl>
                                          <p:spTgt spid="65600"/>
                                        </p:tgtEl>
                                        <p:attrNameLst>
                                          <p:attrName>style.visibility</p:attrName>
                                        </p:attrNameLst>
                                      </p:cBhvr>
                                      <p:to>
                                        <p:strVal val="visible"/>
                                      </p:to>
                                    </p:set>
                                  </p:childTnLst>
                                </p:cTn>
                              </p:par>
                            </p:childTnLst>
                          </p:cTn>
                        </p:par>
                        <p:par>
                          <p:cTn id="67" fill="hold">
                            <p:stCondLst>
                              <p:cond delay="20300"/>
                            </p:stCondLst>
                            <p:childTnLst>
                              <p:par>
                                <p:cTn id="68" presetID="6" presetClass="emph" presetSubtype="0" fill="hold" grpId="1" nodeType="afterEffect">
                                  <p:stCondLst>
                                    <p:cond delay="0"/>
                                  </p:stCondLst>
                                  <p:childTnLst>
                                    <p:animScale>
                                      <p:cBhvr>
                                        <p:cTn id="69" dur="1000" fill="hold"/>
                                        <p:tgtEl>
                                          <p:spTgt spid="6560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82" grpId="0" animBg="1"/>
      <p:bldP spid="65582" grpId="1" animBg="1"/>
      <p:bldP spid="65582" grpId="2" animBg="1"/>
      <p:bldP spid="65595" grpId="0" animBg="1"/>
      <p:bldP spid="65595" grpId="1" animBg="1"/>
      <p:bldP spid="65595" grpId="2" animBg="1"/>
      <p:bldP spid="65597" grpId="0" animBg="1"/>
      <p:bldP spid="65597" grpId="1" animBg="1"/>
      <p:bldP spid="65597" grpId="2" animBg="1"/>
      <p:bldP spid="65598" grpId="0" animBg="1"/>
      <p:bldP spid="65598" grpId="1" animBg="1"/>
      <p:bldP spid="65598" grpId="2" animBg="1"/>
      <p:bldP spid="65599" grpId="0" animBg="1"/>
      <p:bldP spid="65599" grpId="1" animBg="1"/>
      <p:bldP spid="65600" grpId="0" animBg="1"/>
      <p:bldP spid="65600" grpId="1" animBg="1"/>
      <p:bldP spid="65596" grpId="0" animBg="1"/>
      <p:bldP spid="65596" grpId="1" animBg="1"/>
      <p:bldP spid="65596" grpId="2" animBg="1"/>
      <p:bldP spid="65590" grpId="0" animBg="1"/>
      <p:bldP spid="65590" grpId="1" animBg="1"/>
      <p:bldP spid="65590"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239520" y="-315595"/>
            <a:ext cx="8346440" cy="1981200"/>
          </a:xfrm>
        </p:spPr>
        <p:txBody>
          <a:bodyPr/>
          <a:lstStyle/>
          <a:p>
            <a:pPr algn="ctr"/>
            <a:r>
              <a:rPr lang="zh-CN" altLang="en-US" dirty="0"/>
              <a:t>分组交换的优点</a:t>
            </a:r>
            <a:endParaRPr lang="zh-CN" altLang="en-US" dirty="0"/>
          </a:p>
        </p:txBody>
      </p:sp>
      <p:graphicFrame>
        <p:nvGraphicFramePr>
          <p:cNvPr id="3" name="表格 2"/>
          <p:cNvGraphicFramePr>
            <a:graphicFrameLocks noGrp="1"/>
          </p:cNvGraphicFramePr>
          <p:nvPr>
            <p:custDataLst>
              <p:tags r:id="rId1"/>
            </p:custDataLst>
          </p:nvPr>
        </p:nvGraphicFramePr>
        <p:xfrm>
          <a:off x="920750" y="1268730"/>
          <a:ext cx="8712835" cy="4646930"/>
        </p:xfrm>
        <a:graphic>
          <a:graphicData uri="http://schemas.openxmlformats.org/drawingml/2006/table">
            <a:tbl>
              <a:tblPr firstRow="1" firstCol="1" bandRow="1" bandCol="1">
                <a:tableStyleId>{073A0DAA-6AF3-43AB-8588-CEC1D06C72B9}</a:tableStyleId>
              </a:tblPr>
              <a:tblGrid>
                <a:gridCol w="1100455"/>
                <a:gridCol w="7612380"/>
              </a:tblGrid>
              <a:tr h="892810">
                <a:tc>
                  <a:txBody>
                    <a:bodyPr/>
                    <a:lstStyle/>
                    <a:p>
                      <a:pPr marL="0" indent="0" algn="ctr" defTabSz="457200" eaLnBrk="0" fontAlgn="base" hangingPunct="0">
                        <a:lnSpc>
                          <a:spcPct val="100000"/>
                        </a:lnSpc>
                        <a:spcBef>
                          <a:spcPts val="0"/>
                        </a:spcBef>
                        <a:spcAft>
                          <a:spcPts val="0"/>
                        </a:spcAft>
                        <a:buFontTx/>
                        <a:buNone/>
                      </a:pPr>
                      <a:r>
                        <a:rPr lang="zh-CN" sz="2800" b="1" kern="100" cap="none">
                          <a:solidFill>
                            <a:schemeClr val="tx1"/>
                          </a:solidFill>
                          <a:latin typeface="Corbel" panose="020B0503020204020204" pitchFamily="34" charset="0"/>
                          <a:ea typeface="黑体" panose="02010609060101010101" pitchFamily="2" charset="-122"/>
                        </a:rPr>
                        <a:t>优点</a:t>
                      </a:r>
                      <a:endParaRPr lang="ko-KR" altLang="en-US" sz="2800" b="1" kern="100" cap="none">
                        <a:solidFill>
                          <a:schemeClr val="tx1"/>
                        </a:solidFill>
                        <a:latin typeface="Corbel" panose="020B0503020204020204" pitchFamily="34" charset="0"/>
                        <a:ea typeface="黑体" panose="02010609060101010101" pitchFamily="2" charset="-122"/>
                      </a:endParaRPr>
                    </a:p>
                  </a:txBody>
                  <a:tcPr marL="107950" marR="107950" marT="71755" marB="71755" anchor="ctr">
                    <a:noFill/>
                  </a:tcPr>
                </a:tc>
                <a:tc>
                  <a:txBody>
                    <a:bodyPr/>
                    <a:lstStyle/>
                    <a:p>
                      <a:pPr marL="0" indent="0" algn="ctr" defTabSz="457200" eaLnBrk="0" fontAlgn="base" hangingPunct="1">
                        <a:lnSpc>
                          <a:spcPct val="100000"/>
                        </a:lnSpc>
                        <a:spcBef>
                          <a:spcPts val="0"/>
                        </a:spcBef>
                        <a:spcAft>
                          <a:spcPts val="0"/>
                        </a:spcAft>
                        <a:buFontTx/>
                        <a:buNone/>
                      </a:pPr>
                      <a:r>
                        <a:rPr lang="zh-CN" sz="2800" b="1" kern="100" cap="none">
                          <a:solidFill>
                            <a:schemeClr val="tx1"/>
                          </a:solidFill>
                          <a:latin typeface="Corbel" panose="020B0503020204020204" pitchFamily="34" charset="0"/>
                          <a:ea typeface="黑体" panose="02010609060101010101" pitchFamily="2" charset="-122"/>
                        </a:rPr>
                        <a:t>所采用的手段</a:t>
                      </a:r>
                      <a:endParaRPr lang="ko-KR" altLang="en-US" sz="2800" b="1" kern="100" cap="none">
                        <a:solidFill>
                          <a:schemeClr val="tx1"/>
                        </a:solidFill>
                        <a:latin typeface="Corbel" panose="020B0503020204020204" pitchFamily="34" charset="0"/>
                        <a:ea typeface="黑体" panose="02010609060101010101" pitchFamily="2" charset="-122"/>
                      </a:endParaRPr>
                    </a:p>
                  </a:txBody>
                  <a:tcPr marL="89535" marR="89535" marT="46355" marB="46355" anchor="ctr">
                    <a:noFill/>
                  </a:tcPr>
                </a:tc>
              </a:tr>
              <a:tr h="953770">
                <a:tc>
                  <a:txBody>
                    <a:bodyPr/>
                    <a:lstStyle/>
                    <a:p>
                      <a:pPr marL="0" indent="0" algn="ctr" defTabSz="457200" eaLnBrk="0" fontAlgn="base" hangingPunct="0">
                        <a:lnSpc>
                          <a:spcPct val="100000"/>
                        </a:lnSpc>
                        <a:spcBef>
                          <a:spcPts val="0"/>
                        </a:spcBef>
                        <a:spcAft>
                          <a:spcPts val="0"/>
                        </a:spcAft>
                        <a:buFontTx/>
                        <a:buNone/>
                      </a:pPr>
                      <a:r>
                        <a:rPr lang="zh-CN" sz="2800" b="1" kern="100" cap="none">
                          <a:solidFill>
                            <a:schemeClr val="tx1"/>
                          </a:solidFill>
                          <a:latin typeface="Corbel" panose="020B0503020204020204" pitchFamily="34" charset="0"/>
                          <a:ea typeface="黑体" panose="02010609060101010101" pitchFamily="2" charset="-122"/>
                        </a:rPr>
                        <a:t>高效</a:t>
                      </a:r>
                      <a:endParaRPr lang="ko-KR" altLang="en-US" sz="2800" b="1" kern="100" cap="none">
                        <a:solidFill>
                          <a:schemeClr val="tx1"/>
                        </a:solidFill>
                        <a:latin typeface="Corbel" panose="020B0503020204020204" pitchFamily="34" charset="0"/>
                        <a:ea typeface="黑体" panose="02010609060101010101" pitchFamily="2" charset="-122"/>
                      </a:endParaRPr>
                    </a:p>
                  </a:txBody>
                  <a:tcPr marL="89535" marR="89535" marT="46355" marB="46355" anchor="ctr">
                    <a:noFill/>
                  </a:tcPr>
                </a:tc>
                <a:tc>
                  <a:txBody>
                    <a:bodyPr/>
                    <a:lstStyle/>
                    <a:p>
                      <a:pPr marL="0" indent="0" algn="just" defTabSz="457200" eaLnBrk="0" fontAlgn="base" hangingPunct="0">
                        <a:lnSpc>
                          <a:spcPct val="100000"/>
                        </a:lnSpc>
                        <a:spcBef>
                          <a:spcPts val="0"/>
                        </a:spcBef>
                        <a:spcAft>
                          <a:spcPts val="0"/>
                        </a:spcAft>
                        <a:buFontTx/>
                        <a:buNone/>
                      </a:pPr>
                      <a:r>
                        <a:rPr lang="zh-CN" sz="2800" b="1" kern="100" cap="none">
                          <a:solidFill>
                            <a:srgbClr val="000000"/>
                          </a:solidFill>
                          <a:latin typeface="Corbel" panose="020B0503020204020204" pitchFamily="34" charset="0"/>
                          <a:ea typeface="黑体" panose="02010609060101010101" pitchFamily="2" charset="-122"/>
                        </a:rPr>
                        <a:t>在分组传输的过程中</a:t>
                      </a:r>
                      <a:r>
                        <a:rPr lang="zh-CN" sz="2800" b="1" kern="100" cap="none">
                          <a:solidFill>
                            <a:srgbClr val="FF0000"/>
                          </a:solidFill>
                          <a:latin typeface="Corbel" panose="020B0503020204020204" pitchFamily="34" charset="0"/>
                          <a:ea typeface="黑体" panose="02010609060101010101" pitchFamily="2" charset="-122"/>
                        </a:rPr>
                        <a:t>动态分配</a:t>
                      </a:r>
                      <a:r>
                        <a:rPr lang="zh-CN" sz="2800" b="1" kern="100" cap="none">
                          <a:solidFill>
                            <a:srgbClr val="000000"/>
                          </a:solidFill>
                          <a:latin typeface="Corbel" panose="020B0503020204020204" pitchFamily="34" charset="0"/>
                          <a:ea typeface="黑体" panose="02010609060101010101" pitchFamily="2" charset="-122"/>
                        </a:rPr>
                        <a:t>传输带宽，对通信链路是逐段占用</a:t>
                      </a:r>
                      <a:r>
                        <a:rPr lang="zh-CN" altLang="en-US" sz="2800" b="1" kern="100" cap="none">
                          <a:solidFill>
                            <a:srgbClr val="000000"/>
                          </a:solidFill>
                          <a:latin typeface="Corbel" panose="020B0503020204020204" pitchFamily="34" charset="0"/>
                          <a:ea typeface="黑体" panose="02010609060101010101" pitchFamily="2" charset="-122"/>
                        </a:rPr>
                        <a:t>。</a:t>
                      </a:r>
                      <a:endParaRPr lang="ko-KR" altLang="en-US" sz="2800" b="1" kern="100" cap="none">
                        <a:solidFill>
                          <a:srgbClr val="000000"/>
                        </a:solidFill>
                        <a:latin typeface="Corbel" panose="020B0503020204020204" pitchFamily="34" charset="0"/>
                        <a:ea typeface="黑体" panose="02010609060101010101" pitchFamily="2" charset="-122"/>
                      </a:endParaRPr>
                    </a:p>
                  </a:txBody>
                  <a:tcPr marL="89535" marR="89535" marT="46355" marB="46355" anchor="ctr"/>
                </a:tc>
              </a:tr>
              <a:tr h="892810">
                <a:tc>
                  <a:txBody>
                    <a:bodyPr/>
                    <a:lstStyle/>
                    <a:p>
                      <a:pPr marL="0" indent="0" algn="ctr" defTabSz="457200" eaLnBrk="0" fontAlgn="base" hangingPunct="0">
                        <a:lnSpc>
                          <a:spcPct val="100000"/>
                        </a:lnSpc>
                        <a:spcBef>
                          <a:spcPts val="0"/>
                        </a:spcBef>
                        <a:spcAft>
                          <a:spcPts val="0"/>
                        </a:spcAft>
                        <a:buFontTx/>
                        <a:buNone/>
                      </a:pPr>
                      <a:r>
                        <a:rPr lang="zh-CN" sz="2800" b="1" kern="100" cap="none">
                          <a:solidFill>
                            <a:schemeClr val="tx1"/>
                          </a:solidFill>
                          <a:latin typeface="Corbel" panose="020B0503020204020204" pitchFamily="34" charset="0"/>
                          <a:ea typeface="黑体" panose="02010609060101010101" pitchFamily="2" charset="-122"/>
                        </a:rPr>
                        <a:t>灵活</a:t>
                      </a:r>
                      <a:endParaRPr lang="ko-KR" altLang="en-US" sz="2800" b="1" kern="100" cap="none">
                        <a:solidFill>
                          <a:schemeClr val="tx1"/>
                        </a:solidFill>
                        <a:latin typeface="Corbel" panose="020B0503020204020204" pitchFamily="34" charset="0"/>
                        <a:ea typeface="黑体" panose="02010609060101010101" pitchFamily="2" charset="-122"/>
                      </a:endParaRPr>
                    </a:p>
                  </a:txBody>
                  <a:tcPr marL="89535" marR="89535" marT="46355" marB="46355" anchor="ctr">
                    <a:noFill/>
                  </a:tcPr>
                </a:tc>
                <a:tc>
                  <a:txBody>
                    <a:bodyPr/>
                    <a:lstStyle/>
                    <a:p>
                      <a:pPr marL="0" indent="0" algn="just" defTabSz="457200" eaLnBrk="0" fontAlgn="base" hangingPunct="0">
                        <a:lnSpc>
                          <a:spcPct val="100000"/>
                        </a:lnSpc>
                        <a:spcBef>
                          <a:spcPts val="0"/>
                        </a:spcBef>
                        <a:spcAft>
                          <a:spcPts val="0"/>
                        </a:spcAft>
                        <a:buFontTx/>
                        <a:buNone/>
                      </a:pPr>
                      <a:r>
                        <a:rPr lang="zh-CN" sz="2800" b="1" kern="100" cap="none">
                          <a:solidFill>
                            <a:srgbClr val="000000"/>
                          </a:solidFill>
                          <a:latin typeface="Corbel" panose="020B0503020204020204" pitchFamily="34" charset="0"/>
                          <a:ea typeface="黑体" panose="02010609060101010101" pitchFamily="2" charset="-122"/>
                        </a:rPr>
                        <a:t>为每一个分组</a:t>
                      </a:r>
                      <a:r>
                        <a:rPr lang="zh-CN" sz="2800" b="1" kern="100" cap="none">
                          <a:solidFill>
                            <a:srgbClr val="FF0000"/>
                          </a:solidFill>
                          <a:latin typeface="Corbel" panose="020B0503020204020204" pitchFamily="34" charset="0"/>
                          <a:ea typeface="黑体" panose="02010609060101010101" pitchFamily="2" charset="-122"/>
                        </a:rPr>
                        <a:t>独立</a:t>
                      </a:r>
                      <a:r>
                        <a:rPr lang="zh-CN" sz="2800" b="1" kern="100" cap="none">
                          <a:solidFill>
                            <a:srgbClr val="000000"/>
                          </a:solidFill>
                          <a:latin typeface="Corbel" panose="020B0503020204020204" pitchFamily="34" charset="0"/>
                          <a:ea typeface="黑体" panose="02010609060101010101" pitchFamily="2" charset="-122"/>
                        </a:rPr>
                        <a:t>地选择最合适的转发路由</a:t>
                      </a:r>
                      <a:r>
                        <a:rPr lang="zh-CN" altLang="en-US" sz="2800" b="1" kern="100" cap="none">
                          <a:solidFill>
                            <a:srgbClr val="000000"/>
                          </a:solidFill>
                          <a:latin typeface="Corbel" panose="020B0503020204020204" pitchFamily="34" charset="0"/>
                          <a:ea typeface="黑体" panose="02010609060101010101" pitchFamily="2" charset="-122"/>
                        </a:rPr>
                        <a:t>。</a:t>
                      </a:r>
                      <a:endParaRPr lang="ko-KR" altLang="en-US" sz="2800" b="1" kern="100" cap="none">
                        <a:solidFill>
                          <a:srgbClr val="000000"/>
                        </a:solidFill>
                        <a:latin typeface="Corbel" panose="020B0503020204020204" pitchFamily="34" charset="0"/>
                        <a:ea typeface="黑体" panose="02010609060101010101" pitchFamily="2" charset="-122"/>
                      </a:endParaRPr>
                    </a:p>
                  </a:txBody>
                  <a:tcPr marL="89535" marR="89535" marT="46355" marB="46355" anchor="ctr"/>
                </a:tc>
              </a:tr>
              <a:tr h="953770">
                <a:tc>
                  <a:txBody>
                    <a:bodyPr/>
                    <a:lstStyle/>
                    <a:p>
                      <a:pPr marL="0" indent="0" algn="ctr" defTabSz="457200" eaLnBrk="0" fontAlgn="base" hangingPunct="0">
                        <a:lnSpc>
                          <a:spcPct val="100000"/>
                        </a:lnSpc>
                        <a:spcBef>
                          <a:spcPts val="0"/>
                        </a:spcBef>
                        <a:spcAft>
                          <a:spcPts val="0"/>
                        </a:spcAft>
                        <a:buFontTx/>
                        <a:buNone/>
                      </a:pPr>
                      <a:r>
                        <a:rPr lang="zh-CN" sz="2800" b="1" kern="100" cap="none">
                          <a:solidFill>
                            <a:schemeClr val="tx1"/>
                          </a:solidFill>
                          <a:latin typeface="Corbel" panose="020B0503020204020204" pitchFamily="34" charset="0"/>
                          <a:ea typeface="黑体" panose="02010609060101010101" pitchFamily="2" charset="-122"/>
                        </a:rPr>
                        <a:t>迅速</a:t>
                      </a:r>
                      <a:endParaRPr lang="ko-KR" altLang="en-US" sz="2800" b="1" kern="100" cap="none">
                        <a:solidFill>
                          <a:schemeClr val="tx1"/>
                        </a:solidFill>
                        <a:latin typeface="Corbel" panose="020B0503020204020204" pitchFamily="34" charset="0"/>
                        <a:ea typeface="黑体" panose="02010609060101010101" pitchFamily="2" charset="-122"/>
                      </a:endParaRPr>
                    </a:p>
                  </a:txBody>
                  <a:tcPr marL="89535" marR="89535" marT="46355" marB="46355" anchor="ctr">
                    <a:noFill/>
                  </a:tcPr>
                </a:tc>
                <a:tc>
                  <a:txBody>
                    <a:bodyPr/>
                    <a:lstStyle/>
                    <a:p>
                      <a:pPr marL="0" indent="0" algn="just" defTabSz="457200" eaLnBrk="0" fontAlgn="base" hangingPunct="0">
                        <a:lnSpc>
                          <a:spcPct val="100000"/>
                        </a:lnSpc>
                        <a:spcBef>
                          <a:spcPts val="0"/>
                        </a:spcBef>
                        <a:spcAft>
                          <a:spcPts val="0"/>
                        </a:spcAft>
                        <a:buFontTx/>
                        <a:buNone/>
                      </a:pPr>
                      <a:r>
                        <a:rPr lang="zh-CN" sz="2800" b="1" kern="100" cap="none">
                          <a:solidFill>
                            <a:srgbClr val="000000"/>
                          </a:solidFill>
                          <a:latin typeface="Corbel" panose="020B0503020204020204" pitchFamily="34" charset="0"/>
                          <a:ea typeface="黑体" panose="02010609060101010101" pitchFamily="2" charset="-122"/>
                        </a:rPr>
                        <a:t>以分组作为传送单位，可以</a:t>
                      </a:r>
                      <a:r>
                        <a:rPr lang="zh-CN" sz="2800" b="1" kern="100" cap="none">
                          <a:solidFill>
                            <a:srgbClr val="FF0000"/>
                          </a:solidFill>
                          <a:latin typeface="Corbel" panose="020B0503020204020204" pitchFamily="34" charset="0"/>
                          <a:ea typeface="黑体" panose="02010609060101010101" pitchFamily="2" charset="-122"/>
                        </a:rPr>
                        <a:t>不先建立连接</a:t>
                      </a:r>
                      <a:r>
                        <a:rPr lang="zh-CN" sz="2800" b="1" kern="100" cap="none">
                          <a:solidFill>
                            <a:srgbClr val="000000"/>
                          </a:solidFill>
                          <a:latin typeface="Corbel" panose="020B0503020204020204" pitchFamily="34" charset="0"/>
                          <a:ea typeface="黑体" panose="02010609060101010101" pitchFamily="2" charset="-122"/>
                        </a:rPr>
                        <a:t>就能向其他主机发送分组</a:t>
                      </a:r>
                      <a:r>
                        <a:rPr lang="zh-CN" altLang="en-US" sz="2800" b="1" kern="100" cap="none">
                          <a:solidFill>
                            <a:srgbClr val="000000"/>
                          </a:solidFill>
                          <a:latin typeface="Corbel" panose="020B0503020204020204" pitchFamily="34" charset="0"/>
                          <a:ea typeface="黑体" panose="02010609060101010101" pitchFamily="2" charset="-122"/>
                        </a:rPr>
                        <a:t>。</a:t>
                      </a:r>
                      <a:endParaRPr lang="ko-KR" altLang="en-US" sz="2800" b="1" kern="100" cap="none">
                        <a:solidFill>
                          <a:srgbClr val="000000"/>
                        </a:solidFill>
                        <a:latin typeface="Corbel" panose="020B0503020204020204" pitchFamily="34" charset="0"/>
                        <a:ea typeface="黑体" panose="02010609060101010101" pitchFamily="2" charset="-122"/>
                      </a:endParaRPr>
                    </a:p>
                  </a:txBody>
                  <a:tcPr marL="89535" marR="89535" marT="46355" marB="46355" anchor="ctr"/>
                </a:tc>
              </a:tr>
              <a:tr h="953770">
                <a:tc>
                  <a:txBody>
                    <a:bodyPr/>
                    <a:lstStyle/>
                    <a:p>
                      <a:pPr marL="0" indent="0" algn="ctr" defTabSz="457200" eaLnBrk="0" fontAlgn="base" hangingPunct="0">
                        <a:lnSpc>
                          <a:spcPct val="100000"/>
                        </a:lnSpc>
                        <a:spcBef>
                          <a:spcPts val="0"/>
                        </a:spcBef>
                        <a:spcAft>
                          <a:spcPts val="0"/>
                        </a:spcAft>
                        <a:buFontTx/>
                        <a:buNone/>
                      </a:pPr>
                      <a:r>
                        <a:rPr lang="zh-CN" sz="2800" b="1" kern="100" cap="none">
                          <a:solidFill>
                            <a:schemeClr val="tx1"/>
                          </a:solidFill>
                          <a:latin typeface="Corbel" panose="020B0503020204020204" pitchFamily="34" charset="0"/>
                          <a:ea typeface="黑体" panose="02010609060101010101" pitchFamily="2" charset="-122"/>
                        </a:rPr>
                        <a:t>可靠</a:t>
                      </a:r>
                      <a:endParaRPr lang="ko-KR" altLang="en-US" sz="2800" b="1" kern="100" cap="none">
                        <a:solidFill>
                          <a:schemeClr val="tx1"/>
                        </a:solidFill>
                        <a:latin typeface="Corbel" panose="020B0503020204020204" pitchFamily="34" charset="0"/>
                        <a:ea typeface="黑体" panose="02010609060101010101" pitchFamily="2" charset="-122"/>
                      </a:endParaRPr>
                    </a:p>
                  </a:txBody>
                  <a:tcPr marL="89535" marR="89535" marT="46355" marB="46355" anchor="ctr">
                    <a:noFill/>
                  </a:tcPr>
                </a:tc>
                <a:tc>
                  <a:txBody>
                    <a:bodyPr/>
                    <a:lstStyle/>
                    <a:p>
                      <a:pPr marL="0" indent="0" algn="just" defTabSz="457200" eaLnBrk="0" fontAlgn="base" hangingPunct="0">
                        <a:lnSpc>
                          <a:spcPct val="100000"/>
                        </a:lnSpc>
                        <a:spcBef>
                          <a:spcPts val="0"/>
                        </a:spcBef>
                        <a:spcAft>
                          <a:spcPts val="0"/>
                        </a:spcAft>
                        <a:buFontTx/>
                        <a:buNone/>
                      </a:pPr>
                      <a:r>
                        <a:rPr lang="zh-CN" sz="2800" b="1" kern="100" cap="none">
                          <a:solidFill>
                            <a:srgbClr val="000000"/>
                          </a:solidFill>
                          <a:latin typeface="Corbel" panose="020B0503020204020204" pitchFamily="34" charset="0"/>
                          <a:ea typeface="黑体" panose="02010609060101010101" pitchFamily="2" charset="-122"/>
                        </a:rPr>
                        <a:t>保证可靠性的网络协议；分布式多路由的分组交换网，使网络有很好的生存性</a:t>
                      </a:r>
                      <a:r>
                        <a:rPr lang="zh-CN" altLang="en-US" sz="2800" b="1" kern="100" cap="none">
                          <a:solidFill>
                            <a:srgbClr val="000000"/>
                          </a:solidFill>
                          <a:latin typeface="Corbel" panose="020B0503020204020204" pitchFamily="34" charset="0"/>
                          <a:ea typeface="黑体" panose="02010609060101010101" pitchFamily="2" charset="-122"/>
                        </a:rPr>
                        <a:t>。</a:t>
                      </a:r>
                      <a:endParaRPr lang="ko-KR" altLang="en-US" sz="2800" b="1" kern="100" cap="none">
                        <a:solidFill>
                          <a:srgbClr val="000000"/>
                        </a:solidFill>
                        <a:latin typeface="Corbel" panose="020B0503020204020204" pitchFamily="34" charset="0"/>
                        <a:ea typeface="黑体" panose="02010609060101010101" pitchFamily="2" charset="-122"/>
                      </a:endParaRPr>
                    </a:p>
                  </a:txBody>
                  <a:tcPr marL="89535" marR="89535" marT="46355" marB="46355" anchor="ctr"/>
                </a:tc>
              </a:tr>
            </a:tbl>
          </a:graphicData>
        </a:graphic>
      </p:graphicFrame>
      <p:sp>
        <p:nvSpPr>
          <p:cNvPr id="2" name="灯片编号占位符 1"/>
          <p:cNvSpPr>
            <a:spLocks noGrp="1"/>
          </p:cNvSpPr>
          <p:nvPr>
            <p:ph type="sldNum" sz="quarter" idx="12"/>
          </p:nvPr>
        </p:nvSpPr>
        <p:spPr>
          <a:xfrm>
            <a:off x="8946515" y="6108700"/>
            <a:ext cx="464820" cy="365760"/>
          </a:xfrm>
        </p:spPr>
        <p:txBody>
          <a:bodyPr/>
          <a:lstStyle/>
          <a:p>
            <a:fld id="{7AC79822-BC0D-4DE8-A7E5-90A3732A2B82}"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663575" y="-315595"/>
            <a:ext cx="8346440" cy="1981200"/>
          </a:xfrm>
        </p:spPr>
        <p:txBody>
          <a:bodyPr/>
          <a:lstStyle/>
          <a:p>
            <a:pPr algn="ctr"/>
            <a:r>
              <a:rPr lang="zh-CN" altLang="en-US" dirty="0"/>
              <a:t>分组交换带来的问题</a:t>
            </a:r>
            <a:endParaRPr lang="zh-CN" altLang="en-US" dirty="0"/>
          </a:p>
        </p:txBody>
      </p:sp>
      <p:sp>
        <p:nvSpPr>
          <p:cNvPr id="67587" name="Rectangle 3"/>
          <p:cNvSpPr>
            <a:spLocks noGrp="1" noChangeArrowheads="1"/>
          </p:cNvSpPr>
          <p:nvPr>
            <p:ph idx="1"/>
          </p:nvPr>
        </p:nvSpPr>
        <p:spPr>
          <a:xfrm>
            <a:off x="992505" y="1340485"/>
            <a:ext cx="8346440" cy="3958590"/>
          </a:xfrm>
        </p:spPr>
        <p:txBody>
          <a:bodyPr/>
          <a:lstStyle/>
          <a:p>
            <a:r>
              <a:rPr lang="zh-CN" altLang="en-US" sz="2800" dirty="0"/>
              <a:t>分组在各结点存储转发时需要</a:t>
            </a:r>
            <a:r>
              <a:rPr lang="zh-CN" altLang="en-US" sz="2800" dirty="0">
                <a:solidFill>
                  <a:srgbClr val="FF0000"/>
                </a:solidFill>
              </a:rPr>
              <a:t>排队，</a:t>
            </a:r>
            <a:r>
              <a:rPr lang="zh-CN" altLang="en-US" sz="2800" dirty="0"/>
              <a:t>这就会造成一定的</a:t>
            </a:r>
            <a:r>
              <a:rPr lang="zh-CN" altLang="en-US" sz="2800" dirty="0">
                <a:solidFill>
                  <a:srgbClr val="FF0000"/>
                </a:solidFill>
              </a:rPr>
              <a:t>时延。</a:t>
            </a:r>
            <a:r>
              <a:rPr lang="zh-CN" altLang="en-US" sz="2800" dirty="0"/>
              <a:t> </a:t>
            </a:r>
            <a:endParaRPr lang="zh-CN" altLang="en-US" sz="2800" dirty="0"/>
          </a:p>
          <a:p>
            <a:r>
              <a:rPr lang="zh-CN" altLang="en-US" sz="2800" dirty="0"/>
              <a:t>分组必须携带的首部（里面有必不可少的控制信息）也造成了一定的</a:t>
            </a:r>
            <a:r>
              <a:rPr lang="zh-CN" altLang="en-US" sz="2800" dirty="0">
                <a:solidFill>
                  <a:srgbClr val="FF0000"/>
                </a:solidFill>
              </a:rPr>
              <a:t>开销。</a:t>
            </a:r>
            <a:r>
              <a:rPr lang="zh-CN" altLang="en-US" sz="2800" dirty="0"/>
              <a:t> </a:t>
            </a:r>
            <a:endParaRPr lang="zh-CN" altLang="en-US" sz="2800" dirty="0"/>
          </a:p>
        </p:txBody>
      </p:sp>
      <p:sp>
        <p:nvSpPr>
          <p:cNvPr id="2" name="灯片编号占位符 1"/>
          <p:cNvSpPr>
            <a:spLocks noGrp="1"/>
          </p:cNvSpPr>
          <p:nvPr>
            <p:ph type="sldNum" sz="quarter" idx="12"/>
          </p:nvPr>
        </p:nvSpPr>
        <p:spPr>
          <a:xfrm>
            <a:off x="8946515" y="6108700"/>
            <a:ext cx="464820" cy="365760"/>
          </a:xfrm>
        </p:spPr>
        <p:txBody>
          <a:bodyPr/>
          <a:lstStyle/>
          <a:p>
            <a:fld id="{7AC79822-BC0D-4DE8-A7E5-90A3732A2B82}"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与时俱进的遥远农村</a:t>
            </a:r>
            <a:endParaRPr lang="zh-CN" altLang="en-US"/>
          </a:p>
        </p:txBody>
      </p:sp>
      <p:sp>
        <p:nvSpPr>
          <p:cNvPr id="4" name="灯片编号占位符 3"/>
          <p:cNvSpPr>
            <a:spLocks noGrp="1"/>
          </p:cNvSpPr>
          <p:nvPr>
            <p:ph type="sldNum" sz="quarter" idx="12"/>
          </p:nvPr>
        </p:nvSpPr>
        <p:spPr/>
        <p:txBody>
          <a:bodyPr/>
          <a:p>
            <a:fld id="{7AC79822-BC0D-4DE8-A7E5-90A3732A2B82}" type="slidenum">
              <a:rPr lang="zh-CN" altLang="en-US" smtClean="0"/>
            </a:fld>
            <a:endParaRPr lang="en-US" altLang="zh-CN"/>
          </a:p>
        </p:txBody>
      </p:sp>
      <p:sp>
        <p:nvSpPr>
          <p:cNvPr id="7" name="内容占位符 6"/>
          <p:cNvSpPr>
            <a:spLocks noGrp="1"/>
          </p:cNvSpPr>
          <p:nvPr>
            <p:ph idx="1"/>
          </p:nvPr>
        </p:nvSpPr>
        <p:spPr>
          <a:xfrm>
            <a:off x="827116" y="1178894"/>
            <a:ext cx="6421339" cy="5248662"/>
          </a:xfrm>
        </p:spPr>
        <p:txBody>
          <a:bodyPr>
            <a:normAutofit fontScale="52500"/>
          </a:bodyPr>
          <a:lstStyle/>
          <a:p>
            <a:pPr>
              <a:lnSpc>
                <a:spcPct val="120000"/>
              </a:lnSpc>
              <a:spcBef>
                <a:spcPts val="300"/>
              </a:spcBef>
            </a:pPr>
            <a:r>
              <a:rPr kumimoji="1" lang="zh-CN" altLang="en-US" dirty="0">
                <a:latin typeface="Times New Roman" panose="02020603050405020304" pitchFamily="18" charset="0"/>
                <a:cs typeface="Times New Roman" panose="02020603050405020304" pitchFamily="18" charset="0"/>
              </a:rPr>
              <a:t>直播：春晚、游戏，还是带货？</a:t>
            </a:r>
            <a:endParaRPr kumimoji="1" lang="en-US" altLang="zh-CN" dirty="0">
              <a:latin typeface="Times New Roman" panose="02020603050405020304" pitchFamily="18" charset="0"/>
              <a:cs typeface="Times New Roman" panose="02020603050405020304" pitchFamily="18" charset="0"/>
            </a:endParaRPr>
          </a:p>
          <a:p>
            <a:pPr>
              <a:lnSpc>
                <a:spcPct val="120000"/>
              </a:lnSpc>
              <a:spcBef>
                <a:spcPts val="300"/>
              </a:spcBef>
            </a:pPr>
            <a:r>
              <a:rPr kumimoji="1" lang="zh-CN" altLang="en-US" dirty="0">
                <a:latin typeface="Times New Roman" panose="02020603050405020304" pitchFamily="18" charset="0"/>
                <a:cs typeface="Times New Roman" panose="02020603050405020304" pitchFamily="18" charset="0"/>
              </a:rPr>
              <a:t>新时代的“新农业”</a:t>
            </a:r>
            <a:endParaRPr kumimoji="1"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r>
              <a:rPr kumimoji="1" lang="zh-CN" altLang="en-US" dirty="0">
                <a:latin typeface="Times New Roman" panose="02020603050405020304" pitchFamily="18" charset="0"/>
                <a:cs typeface="Times New Roman" panose="02020603050405020304" pitchFamily="18" charset="0"/>
              </a:rPr>
              <a:t>直播成为新农活</a:t>
            </a:r>
            <a:endParaRPr kumimoji="1"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r>
              <a:rPr kumimoji="1" lang="zh-CN" altLang="en-US" dirty="0">
                <a:latin typeface="Times New Roman" panose="02020603050405020304" pitchFamily="18" charset="0"/>
                <a:cs typeface="Times New Roman" panose="02020603050405020304" pitchFamily="18" charset="0"/>
              </a:rPr>
              <a:t>手机成为新农具</a:t>
            </a:r>
            <a:endParaRPr kumimoji="1"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r>
              <a:rPr kumimoji="1" lang="zh-CN" altLang="en-US" dirty="0">
                <a:latin typeface="Times New Roman" panose="02020603050405020304" pitchFamily="18" charset="0"/>
                <a:cs typeface="Times New Roman" panose="02020603050405020304" pitchFamily="18" charset="0"/>
              </a:rPr>
              <a:t>数据成为新资产</a:t>
            </a:r>
            <a:endParaRPr kumimoji="1" lang="en-US" altLang="zh-CN" dirty="0">
              <a:latin typeface="Times New Roman" panose="02020603050405020304" pitchFamily="18" charset="0"/>
              <a:cs typeface="Times New Roman" panose="02020603050405020304" pitchFamily="18" charset="0"/>
            </a:endParaRPr>
          </a:p>
          <a:p>
            <a:pPr>
              <a:lnSpc>
                <a:spcPct val="120000"/>
              </a:lnSpc>
              <a:spcBef>
                <a:spcPts val="300"/>
              </a:spcBef>
            </a:pPr>
            <a:r>
              <a:rPr lang="zh-CN" altLang="en-US" dirty="0">
                <a:latin typeface="Times New Roman" panose="02020603050405020304" pitchFamily="18" charset="0"/>
                <a:cs typeface="Times New Roman" panose="02020603050405020304" pitchFamily="18" charset="0"/>
              </a:rPr>
              <a:t>习总书记在陕西柞水县金米村考察</a:t>
            </a:r>
            <a:endParaRPr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r>
              <a:rPr lang="zh-CN" altLang="en-US" dirty="0">
                <a:latin typeface="Times New Roman" panose="02020603050405020304" pitchFamily="18" charset="0"/>
                <a:cs typeface="Times New Roman" panose="02020603050405020304" pitchFamily="18" charset="0"/>
              </a:rPr>
              <a:t>电商作为新兴业态，既可以推销农副产品、</a:t>
            </a:r>
            <a:endParaRPr lang="zh-CN" altLang="en-US" dirty="0">
              <a:latin typeface="Times New Roman" panose="02020603050405020304" pitchFamily="18" charset="0"/>
              <a:cs typeface="Times New Roman" panose="02020603050405020304" pitchFamily="18" charset="0"/>
            </a:endParaRPr>
          </a:p>
          <a:p>
            <a:pPr lvl="1">
              <a:lnSpc>
                <a:spcPct val="120000"/>
              </a:lnSpc>
              <a:spcBef>
                <a:spcPts val="300"/>
              </a:spcBef>
            </a:pPr>
            <a:r>
              <a:rPr lang="zh-CN" altLang="en-US" dirty="0">
                <a:latin typeface="Times New Roman" panose="02020603050405020304" pitchFamily="18" charset="0"/>
                <a:cs typeface="Times New Roman" panose="02020603050405020304" pitchFamily="18" charset="0"/>
              </a:rPr>
              <a:t>帮助群众脱贫致富，又可以推动乡村振兴，</a:t>
            </a:r>
            <a:endParaRPr lang="zh-CN" altLang="en-US" dirty="0">
              <a:latin typeface="Times New Roman" panose="02020603050405020304" pitchFamily="18" charset="0"/>
              <a:cs typeface="Times New Roman" panose="02020603050405020304" pitchFamily="18" charset="0"/>
            </a:endParaRPr>
          </a:p>
          <a:p>
            <a:pPr lvl="1">
              <a:lnSpc>
                <a:spcPct val="120000"/>
              </a:lnSpc>
              <a:spcBef>
                <a:spcPts val="300"/>
              </a:spcBef>
            </a:pPr>
            <a:r>
              <a:rPr lang="zh-CN" altLang="en-US" dirty="0">
                <a:latin typeface="Times New Roman" panose="02020603050405020304" pitchFamily="18" charset="0"/>
                <a:cs typeface="Times New Roman" panose="02020603050405020304" pitchFamily="18" charset="0"/>
              </a:rPr>
              <a:t>是大有可为的</a:t>
            </a:r>
            <a:endParaRPr lang="en-US" altLang="zh-CN" dirty="0">
              <a:latin typeface="Times New Roman" panose="02020603050405020304" pitchFamily="18" charset="0"/>
              <a:cs typeface="Times New Roman" panose="02020603050405020304" pitchFamily="18" charset="0"/>
            </a:endParaRPr>
          </a:p>
          <a:p>
            <a:pPr>
              <a:lnSpc>
                <a:spcPct val="120000"/>
              </a:lnSpc>
              <a:spcBef>
                <a:spcPts val="300"/>
              </a:spcBef>
            </a:pPr>
            <a:r>
              <a:rPr lang="zh-CN" altLang="en-US" dirty="0">
                <a:latin typeface="Times New Roman" panose="02020603050405020304" pitchFamily="18" charset="0"/>
                <a:cs typeface="Times New Roman" panose="02020603050405020304" pitchFamily="18" charset="0"/>
              </a:rPr>
              <a:t>女副县长雪地策马奔腾</a:t>
            </a:r>
            <a:endParaRPr lang="zh-CN" altLang="en-US" dirty="0">
              <a:latin typeface="Times New Roman" panose="02020603050405020304" pitchFamily="18" charset="0"/>
              <a:cs typeface="Times New Roman" panose="02020603050405020304" pitchFamily="18" charset="0"/>
            </a:endParaRPr>
          </a:p>
          <a:p>
            <a:pPr lvl="1">
              <a:lnSpc>
                <a:spcPct val="120000"/>
              </a:lnSpc>
              <a:spcBef>
                <a:spcPts val="300"/>
              </a:spcBef>
            </a:pPr>
            <a:r>
              <a:rPr lang="zh-CN" altLang="en-US" dirty="0">
                <a:latin typeface="Times New Roman" panose="02020603050405020304" pitchFamily="18" charset="0"/>
                <a:cs typeface="Times New Roman" panose="02020603050405020304" pitchFamily="18" charset="0"/>
              </a:rPr>
              <a:t>新疆伊犁州昭苏县</a:t>
            </a:r>
            <a:r>
              <a:rPr lang="en-US" altLang="zh-CN" dirty="0">
                <a:latin typeface="Times New Roman" panose="02020603050405020304" pitchFamily="18" charset="0"/>
                <a:cs typeface="Times New Roman" panose="02020603050405020304" pitchFamily="18" charset="0"/>
              </a:rPr>
              <a:t>@2020</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11</a:t>
            </a:r>
            <a:r>
              <a:rPr lang="zh-CN" altLang="en-US" dirty="0">
                <a:latin typeface="Times New Roman" panose="02020603050405020304" pitchFamily="18" charset="0"/>
                <a:cs typeface="Times New Roman" panose="02020603050405020304" pitchFamily="18" charset="0"/>
              </a:rPr>
              <a:t>月</a:t>
            </a:r>
            <a:endParaRPr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r>
              <a:rPr lang="zh-CN" altLang="en-US" dirty="0">
                <a:latin typeface="Times New Roman" panose="02020603050405020304" pitchFamily="18" charset="0"/>
                <a:cs typeface="Times New Roman" panose="02020603050405020304" pitchFamily="18" charset="0"/>
              </a:rPr>
              <a:t>在抖音上宣传旅游和推销农产品</a:t>
            </a:r>
            <a:endParaRPr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r>
              <a:rPr lang="en-US" altLang="zh-CN" dirty="0">
                <a:latin typeface="Times New Roman" panose="02020603050405020304" pitchFamily="18" charset="0"/>
                <a:cs typeface="Times New Roman" panose="02020603050405020304" pitchFamily="18" charset="0"/>
              </a:rPr>
              <a:t>18</a:t>
            </a:r>
            <a:r>
              <a:rPr lang="zh-CN" altLang="en-US" dirty="0">
                <a:latin typeface="Times New Roman" panose="02020603050405020304" pitchFamily="18" charset="0"/>
                <a:cs typeface="Times New Roman" panose="02020603050405020304" pitchFamily="18" charset="0"/>
              </a:rPr>
              <a:t>场次直播带货，销售</a:t>
            </a:r>
            <a:r>
              <a:rPr lang="en-US" altLang="zh-CN" dirty="0">
                <a:latin typeface="Times New Roman" panose="02020603050405020304" pitchFamily="18" charset="0"/>
                <a:cs typeface="Times New Roman" panose="02020603050405020304" pitchFamily="18" charset="0"/>
              </a:rPr>
              <a:t>97</a:t>
            </a:r>
            <a:r>
              <a:rPr lang="zh-CN" altLang="en-US" dirty="0">
                <a:latin typeface="Times New Roman" panose="02020603050405020304" pitchFamily="18" charset="0"/>
                <a:cs typeface="Times New Roman" panose="02020603050405020304" pitchFamily="18" charset="0"/>
              </a:rPr>
              <a:t>万元农副产品</a:t>
            </a:r>
            <a:endParaRPr lang="en-US" altLang="zh-CN" dirty="0">
              <a:latin typeface="Times New Roman" panose="02020603050405020304" pitchFamily="18" charset="0"/>
              <a:cs typeface="Times New Roman" panose="02020603050405020304" pitchFamily="18" charset="0"/>
            </a:endParaRPr>
          </a:p>
          <a:p>
            <a:pPr lvl="1">
              <a:lnSpc>
                <a:spcPct val="120000"/>
              </a:lnSpc>
              <a:spcBef>
                <a:spcPts val="300"/>
              </a:spcBef>
            </a:pPr>
            <a:endParaRPr kumimoji="1" lang="zh-CN" altLang="en-US" dirty="0">
              <a:latin typeface="Times New Roman" panose="02020603050405020304" pitchFamily="18" charset="0"/>
              <a:cs typeface="Times New Roman" panose="02020603050405020304" pitchFamily="18" charset="0"/>
            </a:endParaRPr>
          </a:p>
        </p:txBody>
      </p:sp>
      <p:pic>
        <p:nvPicPr>
          <p:cNvPr id="8" name="Picture 2"/>
          <p:cNvPicPr>
            <a:picLocks noChangeAspect="1" noChangeArrowheads="1"/>
          </p:cNvPicPr>
          <p:nvPr/>
        </p:nvPicPr>
        <p:blipFill>
          <a:blip r:embed="rId1"/>
          <a:srcRect/>
          <a:stretch>
            <a:fillRect/>
          </a:stretch>
        </p:blipFill>
        <p:spPr bwMode="auto">
          <a:xfrm>
            <a:off x="6080123" y="1261254"/>
            <a:ext cx="3794762" cy="233022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9" name="十二角星 8"/>
          <p:cNvSpPr/>
          <p:nvPr/>
        </p:nvSpPr>
        <p:spPr>
          <a:xfrm>
            <a:off x="4753391" y="1079177"/>
            <a:ext cx="2102069" cy="1051035"/>
          </a:xfrm>
          <a:prstGeom prst="star12">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C00000"/>
                </a:solidFill>
              </a:rPr>
              <a:t>直播</a:t>
            </a:r>
            <a:endParaRPr kumimoji="1" lang="zh-CN" altLang="en-US" dirty="0">
              <a:solidFill>
                <a:srgbClr val="C00000"/>
              </a:solidFill>
            </a:endParaRPr>
          </a:p>
        </p:txBody>
      </p:sp>
      <p:pic>
        <p:nvPicPr>
          <p:cNvPr id="10" name="videolib_repo_2011_29_1wzvl34a9bg_SD_1wzvl34a9bg-mobile.mp4" descr="videolib_repo_2011_29_1wzvl34a9bg_SD_1wzvl34a9bg-mobile.mp4">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6080121" y="3871482"/>
            <a:ext cx="3794764" cy="2134555"/>
          </a:xfrm>
          <a:prstGeom prst="rect">
            <a:avLst/>
          </a:prstGeom>
        </p:spPr>
      </p:pic>
      <p:pic>
        <p:nvPicPr>
          <p:cNvPr id="2050" name="Picture 2"/>
          <p:cNvPicPr>
            <a:picLocks noChangeAspect="1" noChangeArrowheads="1"/>
          </p:cNvPicPr>
          <p:nvPr/>
        </p:nvPicPr>
        <p:blipFill rotWithShape="1">
          <a:blip r:embed="rId5" cstate="print"/>
          <a:srcRect/>
          <a:stretch>
            <a:fillRect/>
          </a:stretch>
        </p:blipFill>
        <p:spPr bwMode="auto">
          <a:xfrm>
            <a:off x="8473264" y="3871681"/>
            <a:ext cx="1432802" cy="879086"/>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p:cNvSpPr/>
          <p:nvPr/>
        </p:nvSpPr>
        <p:spPr>
          <a:xfrm>
            <a:off x="6079942" y="2247025"/>
            <a:ext cx="938151" cy="11991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灯片编号占位符 8"/>
          <p:cNvSpPr>
            <a:spLocks noGrp="1"/>
          </p:cNvSpPr>
          <p:nvPr/>
        </p:nvSpPr>
        <p:spPr>
          <a:xfrm>
            <a:off x="9053945"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微软雅黑" panose="020B0503020204020204" charset="-122"/>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fld>
            <a:endParaRPr kumimoji="1" lang="zh-CN" altLang="en-US" dirty="0"/>
          </a:p>
        </p:txBody>
      </p:sp>
      <p:sp>
        <p:nvSpPr>
          <p:cNvPr id="13" name="文本框 12"/>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charset="-122"/>
                <a:ea typeface="微软雅黑" panose="020B0503020204020204" charset="-122"/>
              </a:rPr>
              <a:t>1.1 </a:t>
            </a:r>
            <a:r>
              <a:rPr lang="zh-CN" altLang="en-US" sz="1600" dirty="0">
                <a:solidFill>
                  <a:schemeClr val="bg1">
                    <a:lumMod val="65000"/>
                  </a:schemeClr>
                </a:solidFill>
                <a:latin typeface="微软雅黑" panose="020B0503020204020204" charset="-122"/>
                <a:ea typeface="微软雅黑" panose="020B0503020204020204" charset="-122"/>
              </a:rPr>
              <a:t>初识互联网</a:t>
            </a:r>
            <a:endParaRPr lang="zh-CN" altLang="en-US" sz="1600" dirty="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8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灯片编号占位符 3"/>
          <p:cNvSpPr>
            <a:spLocks noGrp="1"/>
          </p:cNvSpPr>
          <p:nvPr>
            <p:ph type="sldNum" sz="quarter" idx="12"/>
          </p:nvPr>
        </p:nvSpPr>
        <p:spPr/>
        <p:txBody>
          <a:bodyPr/>
          <a:p>
            <a:fld id="{7AC79822-BC0D-4DE8-A7E5-90A3732A2B82}" type="slidenum">
              <a:rPr lang="zh-CN" altLang="en-US" smtClean="0"/>
            </a:fld>
            <a:endParaRPr lang="en-US" altLang="zh-CN"/>
          </a:p>
        </p:txBody>
      </p:sp>
      <p:pic>
        <p:nvPicPr>
          <p:cNvPr id="5" name="图片 4"/>
          <p:cNvPicPr>
            <a:picLocks noChangeAspect="1"/>
          </p:cNvPicPr>
          <p:nvPr/>
        </p:nvPicPr>
        <p:blipFill>
          <a:blip r:embed="rId1"/>
          <a:stretch>
            <a:fillRect/>
          </a:stretch>
        </p:blipFill>
        <p:spPr>
          <a:xfrm>
            <a:off x="0" y="1871345"/>
            <a:ext cx="4872355" cy="3469640"/>
          </a:xfrm>
          <a:prstGeom prst="rect">
            <a:avLst/>
          </a:prstGeom>
        </p:spPr>
      </p:pic>
      <p:pic>
        <p:nvPicPr>
          <p:cNvPr id="6" name="图片 5"/>
          <p:cNvPicPr>
            <a:picLocks noChangeAspect="1"/>
          </p:cNvPicPr>
          <p:nvPr/>
        </p:nvPicPr>
        <p:blipFill>
          <a:blip r:embed="rId2"/>
          <a:stretch>
            <a:fillRect/>
          </a:stretch>
        </p:blipFill>
        <p:spPr>
          <a:xfrm>
            <a:off x="4872355" y="3220720"/>
            <a:ext cx="5033645" cy="3637280"/>
          </a:xfrm>
          <a:prstGeom prst="rect">
            <a:avLst/>
          </a:prstGeom>
        </p:spPr>
      </p:pic>
      <p:pic>
        <p:nvPicPr>
          <p:cNvPr id="7" name="图片 6"/>
          <p:cNvPicPr>
            <a:picLocks noChangeAspect="1"/>
          </p:cNvPicPr>
          <p:nvPr/>
        </p:nvPicPr>
        <p:blipFill>
          <a:blip r:embed="rId3"/>
          <a:stretch>
            <a:fillRect/>
          </a:stretch>
        </p:blipFill>
        <p:spPr>
          <a:xfrm>
            <a:off x="4872355" y="0"/>
            <a:ext cx="5033645" cy="32124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31983" y="982752"/>
            <a:ext cx="8346723" cy="3332816"/>
          </a:xfrm>
        </p:spPr>
        <p:txBody>
          <a:bodyPr/>
          <a:p>
            <a:endParaRPr lang="zh-CN" altLang="en-US"/>
          </a:p>
        </p:txBody>
      </p:sp>
      <p:sp>
        <p:nvSpPr>
          <p:cNvPr id="4" name="灯片编号占位符 3"/>
          <p:cNvSpPr>
            <a:spLocks noGrp="1"/>
          </p:cNvSpPr>
          <p:nvPr>
            <p:ph type="sldNum" sz="quarter" idx="12"/>
          </p:nvPr>
        </p:nvSpPr>
        <p:spPr>
          <a:xfrm>
            <a:off x="8946357" y="5534661"/>
            <a:ext cx="464344" cy="365125"/>
          </a:xfrm>
        </p:spPr>
        <p:txBody>
          <a:bodyPr/>
          <a:p>
            <a:fld id="{7AC79822-BC0D-4DE8-A7E5-90A3732A2B82}" type="slidenum">
              <a:rPr lang="zh-CN" altLang="en-US" smtClean="0"/>
            </a:fld>
            <a:endParaRPr lang="en-US" altLang="zh-CN"/>
          </a:p>
        </p:txBody>
      </p:sp>
      <p:sp>
        <p:nvSpPr>
          <p:cNvPr id="5" name="标题 1"/>
          <p:cNvSpPr>
            <a:spLocks noGrp="1"/>
          </p:cNvSpPr>
          <p:nvPr/>
        </p:nvSpPr>
        <p:spPr>
          <a:xfrm>
            <a:off x="463146" y="42635"/>
            <a:ext cx="8214909" cy="969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charset="-122"/>
                <a:ea typeface="微软雅黑" panose="020B0503020204020204" charset="-122"/>
                <a:cs typeface="+mj-cs"/>
              </a:defRPr>
            </a:lvl1pPr>
          </a:lstStyle>
          <a:p>
            <a:r>
              <a:rPr lang="zh-CN" altLang="en-US" dirty="0"/>
              <a:t>上天入地的网络和应用</a:t>
            </a:r>
            <a:endParaRPr lang="zh-CN" altLang="en-US" dirty="0"/>
          </a:p>
        </p:txBody>
      </p:sp>
      <p:grpSp>
        <p:nvGrpSpPr>
          <p:cNvPr id="6" name="组合 5"/>
          <p:cNvGrpSpPr/>
          <p:nvPr/>
        </p:nvGrpSpPr>
        <p:grpSpPr>
          <a:xfrm>
            <a:off x="131445" y="1186815"/>
            <a:ext cx="9917430" cy="5137150"/>
            <a:chOff x="846656" y="1308148"/>
            <a:chExt cx="10678734" cy="5137035"/>
          </a:xfrm>
        </p:grpSpPr>
        <p:pic>
          <p:nvPicPr>
            <p:cNvPr id="2050" name="Picture 2" descr="世界最大单体智能码头开港无人码头中国造"/>
            <p:cNvPicPr>
              <a:picLocks noChangeAspect="1" noChangeArrowheads="1"/>
            </p:cNvPicPr>
            <p:nvPr/>
          </p:nvPicPr>
          <p:blipFill>
            <a:blip r:embed="rId1"/>
            <a:srcRect/>
            <a:stretch>
              <a:fillRect/>
            </a:stretch>
          </p:blipFill>
          <p:spPr bwMode="auto">
            <a:xfrm>
              <a:off x="5110379" y="1379903"/>
              <a:ext cx="3624590"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7" name="内容占位符 2"/>
            <p:cNvSpPr txBox="1"/>
            <p:nvPr/>
          </p:nvSpPr>
          <p:spPr>
            <a:xfrm>
              <a:off x="4844031" y="3235940"/>
              <a:ext cx="4587815"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t>无人码头的远程操控</a:t>
              </a:r>
              <a:endParaRPr lang="zh-CN" altLang="en-US" sz="2400" dirty="0"/>
            </a:p>
          </p:txBody>
        </p:sp>
        <p:pic>
          <p:nvPicPr>
            <p:cNvPr id="10" name="图片 9"/>
            <p:cNvPicPr>
              <a:picLocks noChangeAspect="1"/>
            </p:cNvPicPr>
            <p:nvPr/>
          </p:nvPicPr>
          <p:blipFill rotWithShape="1">
            <a:blip r:embed="rId2" cstate="print"/>
            <a:srcRect/>
            <a:stretch>
              <a:fillRect/>
            </a:stretch>
          </p:blipFill>
          <p:spPr>
            <a:xfrm>
              <a:off x="895228" y="1308148"/>
              <a:ext cx="4160882" cy="1894311"/>
            </a:xfrm>
            <a:prstGeom prst="rect">
              <a:avLst/>
            </a:prstGeom>
            <a:ln>
              <a:solidFill>
                <a:schemeClr val="bg2">
                  <a:lumMod val="75000"/>
                </a:schemeClr>
              </a:solidFill>
            </a:ln>
          </p:spPr>
        </p:pic>
        <p:sp>
          <p:nvSpPr>
            <p:cNvPr id="11" name="内容占位符 2"/>
            <p:cNvSpPr txBox="1"/>
            <p:nvPr/>
          </p:nvSpPr>
          <p:spPr>
            <a:xfrm>
              <a:off x="846656" y="3274214"/>
              <a:ext cx="4258026" cy="420964"/>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solidFill>
                    <a:srgbClr val="000000"/>
                  </a:solidFill>
                  <a:latin typeface="微软雅黑" panose="020B0503020204020204" charset="-122"/>
                  <a:ea typeface="微软雅黑" panose="020B0503020204020204" charset="-122"/>
                </a:rPr>
                <a:t>远程医疗</a:t>
              </a:r>
              <a:endParaRPr lang="zh-CN" altLang="en-US" sz="2400" dirty="0">
                <a:latin typeface="微软雅黑" panose="020B0503020204020204" charset="-122"/>
                <a:ea typeface="微软雅黑" panose="020B0503020204020204" charset="-122"/>
              </a:endParaRPr>
            </a:p>
          </p:txBody>
        </p:sp>
        <p:pic>
          <p:nvPicPr>
            <p:cNvPr id="13" name="图片 12"/>
            <p:cNvPicPr>
              <a:picLocks noChangeAspect="1"/>
            </p:cNvPicPr>
            <p:nvPr/>
          </p:nvPicPr>
          <p:blipFill rotWithShape="1">
            <a:blip r:embed="rId3" cstate="print"/>
            <a:srcRect/>
            <a:stretch>
              <a:fillRect/>
            </a:stretch>
          </p:blipFill>
          <p:spPr>
            <a:xfrm>
              <a:off x="8844670" y="3769062"/>
              <a:ext cx="2154729" cy="1890388"/>
            </a:xfrm>
            <a:prstGeom prst="rect">
              <a:avLst/>
            </a:prstGeom>
            <a:noFill/>
            <a:ln>
              <a:solidFill>
                <a:schemeClr val="bg2">
                  <a:lumMod val="75000"/>
                </a:schemeClr>
              </a:solidFill>
            </a:ln>
          </p:spPr>
        </p:pic>
        <p:pic>
          <p:nvPicPr>
            <p:cNvPr id="1026" name="Picture 2"/>
            <p:cNvPicPr>
              <a:picLocks noChangeAspect="1" noChangeArrowheads="1"/>
            </p:cNvPicPr>
            <p:nvPr/>
          </p:nvPicPr>
          <p:blipFill rotWithShape="1">
            <a:blip r:embed="rId4" cstate="print"/>
            <a:srcRect/>
            <a:stretch>
              <a:fillRect/>
            </a:stretch>
          </p:blipFill>
          <p:spPr bwMode="auto">
            <a:xfrm>
              <a:off x="895228" y="3802092"/>
              <a:ext cx="4160882"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6" name="内容占位符 2"/>
            <p:cNvSpPr txBox="1"/>
            <p:nvPr/>
          </p:nvSpPr>
          <p:spPr>
            <a:xfrm>
              <a:off x="893922" y="5717906"/>
              <a:ext cx="4164174" cy="5693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dirty="0">
                  <a:latin typeface="微软雅黑" panose="020B0503020204020204" charset="-122"/>
                  <a:ea typeface="微软雅黑" panose="020B0503020204020204" charset="-122"/>
                </a:rPr>
                <a:t>矿井下网络监控与通信</a:t>
              </a:r>
              <a:endParaRPr lang="zh-CN" altLang="en-US" sz="2400" dirty="0">
                <a:latin typeface="微软雅黑" panose="020B0503020204020204" charset="-122"/>
                <a:ea typeface="微软雅黑" panose="020B0503020204020204" charset="-122"/>
              </a:endParaRPr>
            </a:p>
          </p:txBody>
        </p:sp>
        <p:sp>
          <p:nvSpPr>
            <p:cNvPr id="17" name="内容占位符 2"/>
            <p:cNvSpPr txBox="1"/>
            <p:nvPr/>
          </p:nvSpPr>
          <p:spPr>
            <a:xfrm>
              <a:off x="8857035" y="5739546"/>
              <a:ext cx="2166070" cy="705637"/>
            </a:xfrm>
            <a:prstGeom prst="rect">
              <a:avLst/>
            </a:prstGeom>
          </p:spPr>
          <p:txBody>
            <a:bodyPr vert="horz" lIns="91440" tIns="45720" rIns="91440" bIns="45720" rtlCol="0">
              <a:normAutofit fontScale="725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Wingdings" panose="05000000000000000000" pitchFamily="2" charset="2"/>
                <a:buNone/>
              </a:pPr>
              <a:r>
                <a:rPr lang="zh-CN" altLang="en-US" sz="2400" dirty="0"/>
                <a:t>大文件分享的</a:t>
              </a:r>
              <a:br>
                <a:rPr lang="en-US" altLang="zh-CN" sz="2400" dirty="0"/>
              </a:br>
              <a:r>
                <a:rPr lang="zh-CN" altLang="en-US" sz="2400" dirty="0"/>
                <a:t>奶牛快传</a:t>
              </a:r>
              <a:endParaRPr lang="en-US" altLang="zh-CN" sz="2400" dirty="0"/>
            </a:p>
          </p:txBody>
        </p:sp>
        <p:pic>
          <p:nvPicPr>
            <p:cNvPr id="1028" name="Picture 4"/>
            <p:cNvPicPr>
              <a:picLocks noChangeAspect="1" noChangeArrowheads="1"/>
            </p:cNvPicPr>
            <p:nvPr/>
          </p:nvPicPr>
          <p:blipFill>
            <a:blip r:embed="rId5"/>
            <a:srcRect/>
            <a:stretch>
              <a:fillRect/>
            </a:stretch>
          </p:blipFill>
          <p:spPr bwMode="auto">
            <a:xfrm>
              <a:off x="5110379" y="3806014"/>
              <a:ext cx="3624590" cy="1890389"/>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9" name="内容占位符 2"/>
            <p:cNvSpPr txBox="1"/>
            <p:nvPr/>
          </p:nvSpPr>
          <p:spPr>
            <a:xfrm>
              <a:off x="4940505" y="5706909"/>
              <a:ext cx="4587815"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t>马斯克的星链计划</a:t>
              </a:r>
              <a:r>
                <a:rPr lang="en-US" altLang="zh-CN" sz="2400" dirty="0" err="1"/>
                <a:t>StarLink</a:t>
              </a:r>
              <a:endParaRPr lang="zh-CN" altLang="en-US" sz="2400" dirty="0"/>
            </a:p>
          </p:txBody>
        </p:sp>
        <p:pic>
          <p:nvPicPr>
            <p:cNvPr id="8" name="Picture 2"/>
            <p:cNvPicPr>
              <a:picLocks noChangeAspect="1" noChangeArrowheads="1"/>
            </p:cNvPicPr>
            <p:nvPr/>
          </p:nvPicPr>
          <p:blipFill>
            <a:blip r:embed="rId6" cstate="print"/>
            <a:srcRect/>
            <a:stretch>
              <a:fillRect/>
            </a:stretch>
          </p:blipFill>
          <p:spPr bwMode="auto">
            <a:xfrm>
              <a:off x="8838999" y="1379903"/>
              <a:ext cx="2166070" cy="1890388"/>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5" name="内容占位符 2"/>
            <p:cNvSpPr txBox="1"/>
            <p:nvPr/>
          </p:nvSpPr>
          <p:spPr>
            <a:xfrm>
              <a:off x="9179738" y="3268001"/>
              <a:ext cx="2345652" cy="420964"/>
            </a:xfrm>
            <a:prstGeom prst="rect">
              <a:avLst/>
            </a:prstGeom>
          </p:spPr>
          <p:txBody>
            <a:bodyPr vert="horz" lIns="91440" tIns="45720" rIns="91440" bIns="45720" rtlCol="0">
              <a:normAutofit fontScale="60000" lnSpcReduction="2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zh-CN" altLang="en-US" dirty="0"/>
                <a:t>通信大数据行程卡</a:t>
              </a:r>
              <a:endParaRPr lang="en-US" altLang="zh-CN" sz="2400" dirty="0"/>
            </a:p>
          </p:txBody>
        </p:sp>
      </p:grpSp>
      <p:sp>
        <p:nvSpPr>
          <p:cNvPr id="9" name="灯片编号占位符 5"/>
          <p:cNvSpPr>
            <a:spLocks noGrp="1"/>
          </p:cNvSpPr>
          <p:nvPr/>
        </p:nvSpPr>
        <p:spPr>
          <a:xfrm>
            <a:off x="8203680" y="606933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微软雅黑" panose="020B0503020204020204" charset="-122"/>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fld>
            <a:endParaRPr kumimoji="1" lang="zh-CN" altLang="en-US" dirty="0"/>
          </a:p>
        </p:txBody>
      </p:sp>
      <p:sp>
        <p:nvSpPr>
          <p:cNvPr id="21" name="文本框 20"/>
          <p:cNvSpPr txBox="1"/>
          <p:nvPr/>
        </p:nvSpPr>
        <p:spPr>
          <a:xfrm>
            <a:off x="-748229" y="620585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charset="-122"/>
                <a:ea typeface="微软雅黑" panose="020B0503020204020204" charset="-122"/>
              </a:rPr>
              <a:t>1.1 </a:t>
            </a:r>
            <a:r>
              <a:rPr lang="zh-CN" altLang="en-US" sz="1600" dirty="0">
                <a:solidFill>
                  <a:schemeClr val="bg1">
                    <a:lumMod val="65000"/>
                  </a:schemeClr>
                </a:solidFill>
                <a:latin typeface="微软雅黑" panose="020B0503020204020204" charset="-122"/>
                <a:ea typeface="微软雅黑" panose="020B0503020204020204" charset="-122"/>
              </a:rPr>
              <a:t>初识互联网</a:t>
            </a:r>
            <a:endParaRPr lang="zh-CN" altLang="en-US" sz="1600" dirty="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564_5*n_h_h_i*1_2_5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160564_5*n_h_i*1_1_4"/>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160564_5*n_h_i*1_1_5"/>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160564_5*n_h_h_f*1_2_1_1"/>
  <p:tag name="KSO_WM_TEMPLATE_CATEGORY" val="diagram"/>
  <p:tag name="KSO_WM_TEMPLATE_INDEX" val="160564"/>
  <p:tag name="KSO_WM_UNIT_LAYERLEVEL" val="1_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3.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160564_5*n_h_h_f*1_2_2_1"/>
  <p:tag name="KSO_WM_TEMPLATE_CATEGORY" val="diagram"/>
  <p:tag name="KSO_WM_TEMPLATE_INDEX" val="160564"/>
  <p:tag name="KSO_WM_UNIT_LAYERLEVEL" val="1_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160564_5*n_h_h_i*1_2_1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160564_5*n_h_h_i*1_2_2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160564_5*n_h_h_i*1_2_3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160564_5*n_h_h_i*1_2_4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160564_5*n_h_h_i*1_2_5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564_5*n_h_h_i*1_2_5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160564_5*n_h_h_i*1_2_1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160564_5*n_h_h_i*1_2_1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160564_5*n_h_h_i*1_2_2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160564_5*n_h_h_i*1_2_3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160564_5*n_h_h_i*1_2_4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564_5*n_h_h_i*1_2_5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160564_5*n_h_i*1_1_1"/>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160564_5*n_h_i*1_1_2"/>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160564_5*n_h_i*1_1_3"/>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160564_5*n_h_i*1_1_4"/>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160564_5*n_h_i*1_1_5"/>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160564_5*n_h_h_i*1_2_2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30.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160564_5*n_h_h_f*1_2_1_1"/>
  <p:tag name="KSO_WM_TEMPLATE_CATEGORY" val="diagram"/>
  <p:tag name="KSO_WM_TEMPLATE_INDEX" val="160564"/>
  <p:tag name="KSO_WM_UNIT_LAYERLEVEL" val="1_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1.xml><?xml version="1.0" encoding="utf-8"?>
<p:tagLst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160564_5*n_h_h_f*1_2_2_1"/>
  <p:tag name="KSO_WM_TEMPLATE_CATEGORY" val="diagram"/>
  <p:tag name="KSO_WM_TEMPLATE_INDEX" val="160564"/>
  <p:tag name="KSO_WM_UNIT_LAYERLEVEL" val="1_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160564_5*n_h_h_i*1_2_1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160564_5*n_h_h_i*1_2_2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160564_5*n_h_h_i*1_2_3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160564_5*n_h_h_i*1_2_4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160564_5*n_h_h_i*1_2_5_2"/>
  <p:tag name="KSO_WM_TEMPLATE_CATEGORY" val="diagram"/>
  <p:tag name="KSO_WM_TEMPLATE_INDEX" val="160564"/>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7.xml><?xml version="1.0" encoding="utf-8"?>
<p:tagLst xmlns:p="http://schemas.openxmlformats.org/presentationml/2006/main">
  <p:tag name="KSO_WM_UNIT_TABLE_BEAUTIFY" val="smartTable{298a8896-a4f3-4e8a-a1af-6ed2aad7d481}"/>
</p:tagLst>
</file>

<file path=ppt/tags/tag38.xml><?xml version="1.0" encoding="utf-8"?>
<p:tagLst xmlns:p="http://schemas.openxmlformats.org/presentationml/2006/main">
  <p:tag name="KSO_WM_UNIT_PLACING_PICTURE_USER_VIEWPORT" val="{&quot;height&quot;:7138,&quot;width&quot;:13268}"/>
</p:tagLst>
</file>

<file path=ppt/tags/tag39.xml><?xml version="1.0" encoding="utf-8"?>
<p:tagLst xmlns:p="http://schemas.openxmlformats.org/presentationml/2006/main">
  <p:tag name="KSO_WM_UNIT_TABLE_BEAUTIFY" val="smartTable{b62b99b0-c2cc-4ecc-8704-6f34200a001f}"/>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160564_5*n_h_h_i*1_2_3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160564_5*n_h_h_i*1_2_4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564_5*n_h_h_i*1_2_5_1"/>
  <p:tag name="KSO_WM_TEMPLATE_CATEGORY" val="diagram"/>
  <p:tag name="KSO_WM_TEMPLATE_INDEX" val="160564"/>
  <p:tag name="KSO_WM_UNIT_LAYERLEVEL" val="1_1_1_1"/>
  <p:tag name="KSO_WM_TAG_VERSION" val="1.0"/>
  <p:tag name="KSO_WM_BEAUTIFY_FLAG" val="#wm#"/>
  <p:tag name="KSO_WM_UNIT_LINE_FORE_SCHEMECOLOR_INDEX" val="5"/>
  <p:tag name="KSO_WM_UNIT_LINE_FILL_TYPE"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160564_5*n_h_i*1_1_1"/>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160564_5*n_h_i*1_1_2"/>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160564_5*n_h_i*1_1_3"/>
  <p:tag name="KSO_WM_TEMPLATE_CATEGORY" val="diagram"/>
  <p:tag name="KSO_WM_TEMPLATE_INDEX" val="16056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8_中北大学教案">
  <a:themeElements>
    <a:clrScheme name="视差">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视差">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视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8621</Words>
  <Application>WPS 演示</Application>
  <PresentationFormat/>
  <Paragraphs>1061</Paragraphs>
  <Slides>66</Slides>
  <Notes>0</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0</vt:i4>
      </vt:variant>
      <vt:variant>
        <vt:lpstr>幻灯片标题</vt:lpstr>
      </vt:variant>
      <vt:variant>
        <vt:i4>66</vt:i4>
      </vt:variant>
    </vt:vector>
  </HeadingPairs>
  <TitlesOfParts>
    <vt:vector size="88" baseType="lpstr">
      <vt:lpstr>Arial</vt:lpstr>
      <vt:lpstr>宋体</vt:lpstr>
      <vt:lpstr>Wingdings</vt:lpstr>
      <vt:lpstr>Corbel</vt:lpstr>
      <vt:lpstr>Times New Roman</vt:lpstr>
      <vt:lpstr>Tahoma</vt:lpstr>
      <vt:lpstr>Arial</vt:lpstr>
      <vt:lpstr>黑体</vt:lpstr>
      <vt:lpstr>华文楷体</vt:lpstr>
      <vt:lpstr>微软雅黑</vt:lpstr>
      <vt:lpstr>Arial Unicode MS</vt:lpstr>
      <vt:lpstr>Calibri</vt:lpstr>
      <vt:lpstr>华文新魏</vt:lpstr>
      <vt:lpstr>Wingdings</vt:lpstr>
      <vt:lpstr>Symbol</vt:lpstr>
      <vt:lpstr>Gill Sans MT</vt:lpstr>
      <vt:lpstr>MS PGothic</vt:lpstr>
      <vt:lpstr>Comic Sans MS</vt:lpstr>
      <vt:lpstr>Malgun Gothic</vt:lpstr>
      <vt:lpstr>造字工房言宋体</vt:lpstr>
      <vt:lpstr>8_中北大学教案</vt:lpstr>
      <vt:lpstr>Office theme</vt:lpstr>
      <vt:lpstr>1.1 计算机网络概述</vt:lpstr>
      <vt:lpstr>PowerPoint 演示文稿</vt:lpstr>
      <vt:lpstr>课程目标</vt:lpstr>
      <vt:lpstr>课程要求</vt:lpstr>
      <vt:lpstr>课程内容</vt:lpstr>
      <vt:lpstr>考核方式</vt:lpstr>
      <vt:lpstr>与时俱进的遥远农村</vt:lpstr>
      <vt:lpstr>PowerPoint 演示文稿</vt:lpstr>
      <vt:lpstr>PowerPoint 演示文稿</vt:lpstr>
      <vt:lpstr>网络在军事领域的应用</vt:lpstr>
      <vt:lpstr>互联网成为网络空间的基础设施</vt:lpstr>
      <vt:lpstr>全球市值前十名公司的变迁</vt:lpstr>
      <vt:lpstr>我国的新基建</vt:lpstr>
      <vt:lpstr>PowerPoint 演示文稿</vt:lpstr>
      <vt:lpstr>1</vt:lpstr>
      <vt:lpstr>PowerPoint 演示文稿</vt:lpstr>
      <vt:lpstr> 计算机网络的定义和功能 </vt:lpstr>
      <vt:lpstr>PowerPoint 演示文稿</vt:lpstr>
      <vt:lpstr>PowerPoint 演示文稿</vt:lpstr>
      <vt:lpstr>互联网的两个重要功能</vt:lpstr>
      <vt:lpstr>互联网+</vt:lpstr>
      <vt:lpstr>互联网负面影响</vt:lpstr>
      <vt:lpstr>安全、安全</vt:lpstr>
      <vt:lpstr>安全、安全</vt:lpstr>
      <vt:lpstr>  计算机网络的分类</vt:lpstr>
      <vt:lpstr>    按照网络的作用范围进行分类</vt:lpstr>
      <vt:lpstr>局域网</vt:lpstr>
      <vt:lpstr>局域网的应用场合</vt:lpstr>
      <vt:lpstr>局域网的基本特征</vt:lpstr>
      <vt:lpstr>局域网技术</vt:lpstr>
      <vt:lpstr>广域网</vt:lpstr>
      <vt:lpstr>广域网的应用场合</vt:lpstr>
      <vt:lpstr>广域网的基本特征</vt:lpstr>
      <vt:lpstr>广域网技术</vt:lpstr>
      <vt:lpstr>城域网</vt:lpstr>
      <vt:lpstr> 按照网络的使用者进行分类</vt:lpstr>
      <vt:lpstr>用来把用户接入到互联网的网络</vt:lpstr>
      <vt:lpstr>用来把用户接入到互联网的网络</vt:lpstr>
      <vt:lpstr>网络的拓扑结构</vt:lpstr>
      <vt:lpstr>按照拓扑结构划分</vt:lpstr>
      <vt:lpstr>总线型拓扑实现</vt:lpstr>
      <vt:lpstr>星型拓扑实现</vt:lpstr>
      <vt:lpstr>环形拓扑</vt:lpstr>
      <vt:lpstr>关于“云”</vt:lpstr>
      <vt:lpstr>互联网的标准化工作</vt:lpstr>
      <vt:lpstr>互联网正式标准三个阶段</vt:lpstr>
      <vt:lpstr>PowerPoint 演示文稿</vt:lpstr>
      <vt:lpstr>计算机网络的形成和发展</vt:lpstr>
      <vt:lpstr>PowerPoint 演示文稿</vt:lpstr>
      <vt:lpstr>PowerPoint 演示文稿</vt:lpstr>
      <vt:lpstr>PowerPoint 演示文稿</vt:lpstr>
      <vt:lpstr>PowerPoint 演示文稿</vt:lpstr>
      <vt:lpstr>PowerPoint 演示文稿</vt:lpstr>
      <vt:lpstr>PowerPoint 演示文稿</vt:lpstr>
      <vt:lpstr>万维网 WWW 的问世</vt:lpstr>
      <vt:lpstr>互联网的发展情况概况</vt:lpstr>
      <vt:lpstr>互联网的发展情况概况</vt:lpstr>
      <vt:lpstr>PowerPoint 演示文稿</vt:lpstr>
      <vt:lpstr>网络设备商华为</vt:lpstr>
      <vt:lpstr>国人的骄傲</vt:lpstr>
      <vt:lpstr>PowerPoint 演示文稿</vt:lpstr>
      <vt:lpstr>网络边缘设备</vt:lpstr>
      <vt:lpstr>三种交换的比较 </vt:lpstr>
      <vt:lpstr>注意分组的存储转发过程</vt:lpstr>
      <vt:lpstr>分组交换的优点</vt:lpstr>
      <vt:lpstr>分组交换带来的问题</vt:lpstr>
    </vt:vector>
  </TitlesOfParts>
  <Company>920</Company>
  <LinksUpToDate>false</LinksUpToDate>
  <SharedDoc>false</SharedDoc>
  <HyperlinksChanged>false</HyperlinksChanged>
  <AppVersion>14.0000</AppVersion>
  <Pages>69</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概述</dc:title>
  <dc:creator>920</dc:creator>
  <cp:lastModifiedBy>黄花鱼</cp:lastModifiedBy>
  <cp:revision>35</cp:revision>
  <dcterms:created xsi:type="dcterms:W3CDTF">2021-03-02T23:41:00Z</dcterms:created>
  <dcterms:modified xsi:type="dcterms:W3CDTF">2021-03-14T11:22:00Z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KSOProductBuildVer">
    <vt:lpwstr>2052-11.1.0.10356</vt:lpwstr>
  </property>
  <property fmtid="{D5CDD505-2E9C-101B-9397-08002B2CF9AE}" pid="4" name="ICV">
    <vt:lpwstr>04E18AA2C3454933B6D02A96B425B39C</vt:lpwstr>
  </property>
</Properties>
</file>